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7" r:id="rId9"/>
    <p:sldId id="263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5AE67A8-D88C-449F-9666-44B021B22831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CAB4E3D-A0FE-4469-B9F2-2F838CDBF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qzo8fRwWHc" TargetMode="External"/><Relationship Id="rId2" Type="http://schemas.openxmlformats.org/officeDocument/2006/relationships/hyperlink" Target="https://www.youtube.com/watch?v=Cu7qBY9cz6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s://www.youtube.com/watch?v=MrEsoEbAPw8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domgreece.blogspot.com/2015/12/2015_29.html" TargetMode="External"/><Relationship Id="rId2" Type="http://schemas.openxmlformats.org/officeDocument/2006/relationships/hyperlink" Target="https://el.wikipedia.org/wiki/&#935;&#953;&#960;_&#967;&#959;&#960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usicstorytelling.blogspot.com/2009/02/hip-hop.html" TargetMode="External"/><Relationship Id="rId4" Type="http://schemas.openxmlformats.org/officeDocument/2006/relationships/hyperlink" Target="https://images.google.com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905000"/>
            <a:ext cx="7010400" cy="4413504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11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Hip-hop</a:t>
            </a:r>
            <a:endParaRPr lang="en-US" sz="11000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6248400" y="3429000"/>
            <a:ext cx="2895600" cy="609600"/>
          </a:xfrm>
        </p:spPr>
        <p:txBody>
          <a:bodyPr/>
          <a:lstStyle/>
          <a:p>
            <a:r>
              <a:rPr lang="el-GR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ΜΟΥΣΙΚΗ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0"/>
            <a:ext cx="7772400" cy="5822160"/>
          </a:xfrm>
        </p:spPr>
        <p:txBody>
          <a:bodyPr/>
          <a:lstStyle/>
          <a:p>
            <a:r>
              <a:rPr lang="el-GR" dirty="0" smtClean="0"/>
              <a:t>Τα τελευταία χρόνια …..</a:t>
            </a:r>
          </a:p>
          <a:p>
            <a:r>
              <a:rPr lang="en-US" dirty="0" smtClean="0">
                <a:hlinkClick r:id="rId2"/>
              </a:rPr>
              <a:t>https://www.youtube.com/watch?v=Cu7qBY9cz6E</a:t>
            </a:r>
            <a:endParaRPr lang="el-GR" dirty="0" smtClean="0"/>
          </a:p>
          <a:p>
            <a:r>
              <a:rPr lang="en-US" dirty="0" smtClean="0">
                <a:hlinkClick r:id="rId3"/>
              </a:rPr>
              <a:t>https://www.youtube.com/watch?v=_qzo8fRwWHc</a:t>
            </a:r>
            <a:endParaRPr lang="el-GR" dirty="0" smtClean="0"/>
          </a:p>
          <a:p>
            <a:r>
              <a:rPr lang="en-US" dirty="0" smtClean="0">
                <a:hlinkClick r:id="rId4"/>
              </a:rPr>
              <a:t>https://www.youtube.com/watch?v=MrEsoEbAPw8</a:t>
            </a:r>
            <a:endParaRPr lang="en-US" dirty="0"/>
          </a:p>
        </p:txBody>
      </p:sp>
      <p:pic>
        <p:nvPicPr>
          <p:cNvPr id="4" name="Picture 3" descr="AN32TYMCADN9748CA25AV2ACA4IKYA3CA3SE86ICAO440O8CA5ROCHPCAVXLID6CAFNGQM3CAMNPOPFCAVSF2QTCA99ZW8UCA9SM15ICA6YB15NCAG6S99MCAWVAF8WCAC33SUVCAMWY362CAI5LQF7CAW8Q4O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67200" y="4114800"/>
            <a:ext cx="4114800" cy="274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sites</a:t>
            </a:r>
            <a:endParaRPr lang="en-US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hlinkClick r:id="rId2"/>
              </a:rPr>
              <a:t>https</a:t>
            </a:r>
            <a:r>
              <a:rPr lang="en-US" i="1" dirty="0" smtClean="0">
                <a:hlinkClick r:id="rId2"/>
              </a:rPr>
              <a:t>://el.wikipedia.org/wiki/</a:t>
            </a:r>
            <a:r>
              <a:rPr lang="el-GR" i="1" dirty="0" smtClean="0">
                <a:hlinkClick r:id="rId2"/>
              </a:rPr>
              <a:t>Χιπ_</a:t>
            </a:r>
            <a:r>
              <a:rPr lang="el-GR" b="1" i="1" dirty="0" smtClean="0">
                <a:hlinkClick r:id="rId2"/>
              </a:rPr>
              <a:t>χοπ</a:t>
            </a:r>
            <a:endParaRPr lang="el-GR" b="1" i="1" dirty="0" smtClean="0"/>
          </a:p>
          <a:p>
            <a:r>
              <a:rPr lang="en-US" dirty="0" smtClean="0"/>
              <a:t> </a:t>
            </a:r>
            <a:r>
              <a:rPr lang="el-GR" dirty="0" smtClean="0"/>
              <a:t>Μ</a:t>
            </a:r>
            <a:r>
              <a:rPr lang="en-US" dirty="0" smtClean="0"/>
              <a:t>.</a:t>
            </a:r>
            <a:r>
              <a:rPr lang="el-GR" dirty="0" smtClean="0"/>
              <a:t>Νταλούκα</a:t>
            </a:r>
            <a:r>
              <a:rPr lang="en-US" dirty="0" smtClean="0"/>
              <a:t>, </a:t>
            </a:r>
            <a:r>
              <a:rPr lang="en-US" sz="3200" dirty="0" smtClean="0"/>
              <a:t>M</a:t>
            </a:r>
            <a:r>
              <a:rPr lang="el-GR" sz="3200" dirty="0" err="1" smtClean="0"/>
              <a:t>ουσική</a:t>
            </a:r>
            <a:r>
              <a:rPr lang="el-GR" sz="3200" dirty="0" smtClean="0"/>
              <a:t> ανασκόπηση</a:t>
            </a:r>
            <a:r>
              <a:rPr lang="en-US" sz="3200" dirty="0" smtClean="0"/>
              <a:t>, </a:t>
            </a:r>
            <a:r>
              <a:rPr lang="el-GR" sz="3200" dirty="0" smtClean="0"/>
              <a:t>30/12/2015</a:t>
            </a:r>
            <a:r>
              <a:rPr lang="el-GR" u="sng" dirty="0" smtClean="0"/>
              <a:t>  </a:t>
            </a:r>
            <a:r>
              <a:rPr lang="en-US" i="1" dirty="0" smtClean="0">
                <a:hlinkClick r:id="rId3"/>
              </a:rPr>
              <a:t>https</a:t>
            </a:r>
            <a:r>
              <a:rPr lang="en-US" i="1" dirty="0" smtClean="0">
                <a:hlinkClick r:id="rId3"/>
              </a:rPr>
              <a:t>://</a:t>
            </a:r>
            <a:r>
              <a:rPr lang="en-US" i="1" dirty="0" smtClean="0">
                <a:hlinkClick r:id="rId3"/>
              </a:rPr>
              <a:t>freedomgreece.blogspot.com/2015/12/2015_29.html</a:t>
            </a:r>
            <a:r>
              <a:rPr lang="el-GR" i="1" dirty="0" smtClean="0"/>
              <a:t> </a:t>
            </a:r>
            <a:endParaRPr lang="el-GR" i="1" dirty="0" smtClean="0"/>
          </a:p>
          <a:p>
            <a:r>
              <a:rPr lang="en-US" i="1" dirty="0" smtClean="0">
                <a:hlinkClick r:id="rId4"/>
              </a:rPr>
              <a:t>https://</a:t>
            </a:r>
            <a:r>
              <a:rPr lang="en-US" b="1" i="1" dirty="0" smtClean="0">
                <a:hlinkClick r:id="rId4"/>
              </a:rPr>
              <a:t>images.google.com</a:t>
            </a:r>
            <a:endParaRPr lang="el-GR" b="1" i="1" dirty="0" smtClean="0"/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2ο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Γυμνάσιο Κιλκίς 16/04/2009 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 smtClean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musicstorytelling.blogspot.com/2009/02/hip-hop.html</a:t>
            </a:r>
            <a:endParaRPr lang="el-GR" sz="2000" b="1" cap="all" dirty="0" smtClean="0">
              <a:latin typeface="Arial" pitchFamily="34" charset="0"/>
              <a:cs typeface="Arial" pitchFamily="34" charset="0"/>
            </a:endParaRPr>
          </a:p>
          <a:p>
            <a:endParaRPr lang="el-GR" i="1" dirty="0" smtClean="0"/>
          </a:p>
          <a:p>
            <a:endParaRPr lang="el-GR" dirty="0" smtClean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307336"/>
          </a:xfrm>
        </p:spPr>
        <p:txBody>
          <a:bodyPr/>
          <a:lstStyle/>
          <a:p>
            <a:r>
              <a:rPr lang="el-GR" sz="2800" dirty="0" smtClean="0"/>
              <a:t>Τ.Ματτσανοβα</a:t>
            </a:r>
            <a:br>
              <a:rPr lang="el-GR" sz="2800" dirty="0" smtClean="0"/>
            </a:br>
            <a:r>
              <a:rPr lang="el-GR" sz="2800" dirty="0" smtClean="0"/>
              <a:t>Κ.ΝΙΝΚΑ</a:t>
            </a:r>
            <a:br>
              <a:rPr lang="el-GR" sz="2800" dirty="0" smtClean="0"/>
            </a:br>
            <a:r>
              <a:rPr lang="el-GR" sz="2800" dirty="0" smtClean="0"/>
              <a:t>Λ.ΜΠΑΧΤΟΒΑ</a:t>
            </a:r>
            <a:br>
              <a:rPr lang="el-GR" sz="2800" dirty="0" smtClean="0"/>
            </a:br>
            <a:r>
              <a:rPr lang="el-GR" sz="2800" dirty="0" smtClean="0"/>
              <a:t>Σ.ΜΕΤΑΝΑΙ</a:t>
            </a:r>
            <a:endParaRPr lang="en-US" sz="2800" dirty="0"/>
          </a:p>
        </p:txBody>
      </p:sp>
      <p:pic>
        <p:nvPicPr>
          <p:cNvPr id="8" name="Content Placeholder 7" descr="ADJJ6KGCAY0KWJ8CAHDHFKOCAE7BAMICAETBMIACAY64O00CATKSOX8CAFPPMNACAZEVNKLCADIKN8HCA73GC4BCAYQ3R55CAS2A2YBCA330SU9CAFS3SP0CA60LL6WCAQRVL2PCA70L8Z9CAHU1F91CALL0P7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2133600"/>
            <a:ext cx="7696199" cy="4572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7772400" cy="6126960"/>
          </a:xfrm>
        </p:spPr>
        <p:txBody>
          <a:bodyPr/>
          <a:lstStyle/>
          <a:p>
            <a:r>
              <a:rPr lang="en-US" dirty="0" smtClean="0"/>
              <a:t>E</a:t>
            </a:r>
            <a:r>
              <a:rPr lang="el-GR" dirty="0" err="1" smtClean="0"/>
              <a:t>ίναι</a:t>
            </a:r>
            <a:r>
              <a:rPr lang="el-GR" dirty="0" smtClean="0"/>
              <a:t> κίνημα υποκουλτούρας και τέχνης </a:t>
            </a:r>
            <a:endParaRPr lang="en-US" dirty="0" smtClean="0"/>
          </a:p>
          <a:p>
            <a:r>
              <a:rPr lang="el-GR" dirty="0" smtClean="0"/>
              <a:t> τέλη της δεκαετίας του 1970 </a:t>
            </a:r>
            <a:endParaRPr lang="en-US" dirty="0" smtClean="0"/>
          </a:p>
          <a:p>
            <a:r>
              <a:rPr lang="el-GR" dirty="0" smtClean="0"/>
              <a:t>Από Αφροαμερικανούς και Πουερτορικανούς της Νέας Υόρκης.</a:t>
            </a:r>
            <a:endParaRPr lang="en-US" dirty="0" smtClean="0"/>
          </a:p>
          <a:p>
            <a:r>
              <a:rPr lang="el-GR" dirty="0" smtClean="0"/>
              <a:t> Γνωστό στα τέλη της δεκαετία του 1980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l-GR" dirty="0" smtClean="0"/>
              <a:t>2000 έγινε το πιο δημοφιλές είδος μουσικής στον κόσμο. </a:t>
            </a:r>
          </a:p>
          <a:p>
            <a:endParaRPr lang="en-US" dirty="0"/>
          </a:p>
        </p:txBody>
      </p:sp>
      <p:pic>
        <p:nvPicPr>
          <p:cNvPr id="4" name="Picture 3" descr="hip-h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4114800"/>
            <a:ext cx="5943600" cy="2286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7772400" cy="38862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sz="6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ΕΛΛΑΔΑ</a:t>
            </a:r>
            <a:endParaRPr lang="el-GR" sz="6400" i="1" dirty="0" smtClean="0"/>
          </a:p>
          <a:p>
            <a:endParaRPr lang="el-GR" i="1" dirty="0" smtClean="0"/>
          </a:p>
          <a:p>
            <a:r>
              <a:rPr lang="el-GR" i="1" dirty="0" smtClean="0"/>
              <a:t>Η </a:t>
            </a:r>
            <a:r>
              <a:rPr lang="el-GR" b="1" i="1" dirty="0" smtClean="0"/>
              <a:t> hip-</a:t>
            </a:r>
            <a:r>
              <a:rPr lang="en-US" b="1" i="1" dirty="0" smtClean="0"/>
              <a:t> </a:t>
            </a:r>
            <a:r>
              <a:rPr lang="el-GR" b="1" i="1" dirty="0" smtClean="0"/>
              <a:t>hop</a:t>
            </a:r>
            <a:r>
              <a:rPr lang="el-GR" i="1" dirty="0" smtClean="0"/>
              <a:t> μουσική εμφανίζεται στην Ελλάδα την δεκαετία του ’80.</a:t>
            </a:r>
          </a:p>
          <a:p>
            <a:r>
              <a:rPr lang="el-GR" i="1" dirty="0" smtClean="0"/>
              <a:t>κασετόφωνα στους ώμους</a:t>
            </a:r>
          </a:p>
          <a:p>
            <a:r>
              <a:rPr lang="el-GR" i="1" dirty="0" smtClean="0"/>
              <a:t> ραντεβού σε πλατείες για χορό(κόντρες) </a:t>
            </a:r>
          </a:p>
          <a:p>
            <a:r>
              <a:rPr lang="el-GR" i="1" dirty="0" smtClean="0"/>
              <a:t>ζωγραφιές-</a:t>
            </a:r>
            <a:r>
              <a:rPr lang="en-US" i="1" dirty="0" smtClean="0"/>
              <a:t> </a:t>
            </a:r>
            <a:r>
              <a:rPr lang="el-GR" i="1" dirty="0" smtClean="0"/>
              <a:t>graffiti σε τοίχους ως διαύλους επικοινωνίας. </a:t>
            </a:r>
            <a:endParaRPr lang="en-US" i="1" dirty="0"/>
          </a:p>
        </p:txBody>
      </p:sp>
      <p:pic>
        <p:nvPicPr>
          <p:cNvPr id="8" name="Picture 7" descr="AQUJTCVCAV416B9CA6LWW30CAXHJX3NCA8TPU4JCA1Q65ISCAAJ81NTCADMZG1YCANA6KQSCAV5QPJICAXYO35JCA9V1Y8ECA4PF0W5CA5MEADWCAD7WT9ZCAYRNODOCA2C7X26CAHC8E5ECAPNEU42CA2JCOG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3810000"/>
            <a:ext cx="5410200" cy="3048000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l-GR" sz="5400" b="1" i="1" u="sng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Τι είναι </a:t>
            </a:r>
            <a:r>
              <a:rPr lang="en-US" sz="5400" b="1" i="1" u="sng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HIP-HOP;</a:t>
            </a:r>
            <a:endParaRPr lang="en-US" sz="5400" b="1" i="1" u="sng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7772400" cy="5867400"/>
          </a:xfrm>
        </p:spPr>
        <p:txBody>
          <a:bodyPr>
            <a:normAutofit/>
          </a:bodyPr>
          <a:lstStyle/>
          <a:p>
            <a:pPr algn="ctr"/>
            <a:r>
              <a:rPr lang="el-GR" sz="2800" i="1" dirty="0" smtClean="0"/>
              <a:t>Είναι μία νοοτροπία, ένας τρόπος ζωής.</a:t>
            </a:r>
            <a:endParaRPr lang="en-US" sz="2800" i="1" dirty="0" smtClean="0"/>
          </a:p>
          <a:p>
            <a:pPr algn="ctr"/>
            <a:r>
              <a:rPr lang="el-GR" sz="2800" i="1" dirty="0" smtClean="0"/>
              <a:t>  Ιδεολογικός φορέα ( </a:t>
            </a:r>
            <a:r>
              <a:rPr lang="en-US" sz="2800" i="1" dirty="0" smtClean="0"/>
              <a:t>hip-hoper, break-dancer, graffiti writer, </a:t>
            </a:r>
            <a:r>
              <a:rPr lang="el-GR" sz="2800" i="1" dirty="0" smtClean="0"/>
              <a:t>κ.λ.π.). </a:t>
            </a:r>
          </a:p>
          <a:p>
            <a:pPr algn="ctr"/>
            <a:r>
              <a:rPr lang="el-GR" sz="2800" i="1" dirty="0" smtClean="0"/>
              <a:t>Τέσσερα στοιχεία έκφρασης:</a:t>
            </a:r>
            <a:r>
              <a:rPr lang="en-US" sz="2800" i="1" dirty="0" smtClean="0"/>
              <a:t> </a:t>
            </a:r>
            <a:r>
              <a:rPr lang="el-GR" sz="2800" i="1" dirty="0" smtClean="0"/>
              <a:t> </a:t>
            </a:r>
            <a:r>
              <a:rPr lang="en-US" sz="2800" i="1" dirty="0" smtClean="0"/>
              <a:t>DJ ( Disk Jokey ), MC ( Master of Ceremony ), Graffiti </a:t>
            </a:r>
            <a:r>
              <a:rPr lang="el-GR" sz="2800" i="1" dirty="0" smtClean="0"/>
              <a:t>και </a:t>
            </a:r>
            <a:r>
              <a:rPr lang="en-US" sz="2800" i="1" dirty="0" smtClean="0"/>
              <a:t>Break-dance.</a:t>
            </a:r>
            <a:endParaRPr lang="en-US" sz="2800" i="1" dirty="0"/>
          </a:p>
        </p:txBody>
      </p:sp>
      <p:pic>
        <p:nvPicPr>
          <p:cNvPr id="5" name="Picture 4" descr="ATVOZFECAOZMG86CAOUWZL3CA6CQZSWCAPC72TZCAA5VCYYCAVZ9R4XCADCOFCGCAUJOE0LCAZQUNZ9CA8CDI0HCAHJKBTQCA1FOI19CATYUL2NCA0GEE9RCACY83PYCA0KWXKBCA1VL6EBCAMCMWB5CAE2C0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57600"/>
            <a:ext cx="3124200" cy="24547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 descr="A4V5U0DCA9DSEKHCACOWACCCA49R9W5CA8UQRBPCAEAD7GZCAWJJKMKCAS9XR60CAL21I5ECA6YC27ICAK14P0UCAPRMEDNCAW9V2J2CAPHBFY5CA2WAI6KCAOB95VECA2HU1HHCAHA24LZCA2C85I1CAEX5GW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3657600"/>
            <a:ext cx="2819400" cy="2514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 descr="AM393Q1CALR8OU8CAV85EFMCA13B6M4CAJDK1WDCARQI2GKCAZJDSCTCA99OS4PCAIO155DCA7SHCIVCA181N8JCAG6MR73CA0FFX92CA25CLS1CA2SPVWSCAG50G6XCA4VG7NYCAF9WWU3CATFIZJ0CA15YGY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72200" y="3657600"/>
            <a:ext cx="2971800" cy="2514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772400" cy="6355560"/>
          </a:xfrm>
        </p:spPr>
        <p:txBody>
          <a:bodyPr/>
          <a:lstStyle/>
          <a:p>
            <a:pPr algn="just"/>
            <a:endParaRPr lang="el-GR" i="1" dirty="0" smtClean="0"/>
          </a:p>
          <a:p>
            <a:pPr algn="ctr">
              <a:buNone/>
            </a:pPr>
            <a:r>
              <a:rPr lang="el-GR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ΡΟΥΧΑ</a:t>
            </a:r>
          </a:p>
          <a:p>
            <a:pPr algn="just"/>
            <a:endParaRPr lang="el-GR" i="1" dirty="0" smtClean="0"/>
          </a:p>
          <a:p>
            <a:pPr algn="just"/>
            <a:r>
              <a:rPr lang="el-GR" i="1" dirty="0" smtClean="0"/>
              <a:t>Ρούχα χαλαρά και άνετα </a:t>
            </a:r>
          </a:p>
          <a:p>
            <a:endParaRPr lang="en-US" i="1" dirty="0"/>
          </a:p>
        </p:txBody>
      </p:sp>
      <p:pic>
        <p:nvPicPr>
          <p:cNvPr id="6" name="Picture 5" descr="A1AWZFOCA2LQ7KDCAH20TWKCA835ZKCCACOCK93CAX9GY3FCA01G4Y2CAXFJ4XYCADO2BYGCAQ7BI0KCA0HVN31CAWZ8ZV0CAA71WIDCAJ1SJV9CAP9P3UGCAM680ARCAHYJW0SCAYWM35OCA54VZVBCAK378B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3352800"/>
            <a:ext cx="5410200" cy="3352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066800"/>
          </a:xfrm>
        </p:spPr>
        <p:txBody>
          <a:bodyPr>
            <a:scene3d>
              <a:camera prst="perspectiveLef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l-GR" sz="5400" b="1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Οι στίχοι</a:t>
            </a:r>
            <a:br>
              <a:rPr lang="el-GR" sz="5400" b="1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en-US" sz="5400" b="1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772400" cy="3657600"/>
          </a:xfrm>
        </p:spPr>
        <p:txBody>
          <a:bodyPr>
            <a:normAutofit/>
          </a:bodyPr>
          <a:lstStyle/>
          <a:p>
            <a:r>
              <a:rPr lang="el-GR" i="1" dirty="0" smtClean="0"/>
              <a:t>Το σημαντικότερο κομμάτι στο Hip-Hop είναι ανομολόγητα οι στίχοι( lyrics ).</a:t>
            </a:r>
          </a:p>
          <a:p>
            <a:r>
              <a:rPr lang="el-GR" i="1" dirty="0" smtClean="0"/>
              <a:t> Τα κείμενα των τραγουδιών είναι μακροσκελή. </a:t>
            </a:r>
          </a:p>
        </p:txBody>
      </p:sp>
      <p:pic>
        <p:nvPicPr>
          <p:cNvPr id="6" name="Picture 5" descr="ARHL70WCA7HHJ5PCARXW1SGCAB063EFCARF8KESCALFOVQICAI3UK00CANXLDZ7CAHIUVPUCA9AN0LCCAGLG4DSCA76CDOXCAXWEJ7ZCAR9QJSVCA8QJCEWCA79EMHVCA1QN70OCAS180BUCAC3SS6UCATZ5JJ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3733800"/>
            <a:ext cx="40386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>
            <a:prstTxWarp prst="textArchDown">
              <a:avLst/>
            </a:prstTxWarp>
          </a:bodyPr>
          <a:lstStyle/>
          <a:p>
            <a:pPr algn="ctr"/>
            <a:r>
              <a:rPr lang="el-GR" sz="60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BeatBo</a:t>
            </a:r>
            <a:r>
              <a:rPr lang="en-US" sz="60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</a:t>
            </a:r>
            <a:r>
              <a:rPr lang="el-GR" sz="60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l-GR" sz="60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n-US" sz="6000" b="1" i="1" u="sng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7772400" cy="3657600"/>
          </a:xfrm>
        </p:spPr>
        <p:txBody>
          <a:bodyPr>
            <a:normAutofit/>
          </a:bodyPr>
          <a:lstStyle/>
          <a:p>
            <a:r>
              <a:rPr lang="el-GR" dirty="0" smtClean="0"/>
              <a:t>Το Beatbox δεν είναι φτιαγμένο για την hip hop μουσική.</a:t>
            </a:r>
          </a:p>
          <a:p>
            <a:r>
              <a:rPr lang="el-GR" dirty="0" smtClean="0"/>
              <a:t> Χρησιμοποιήθηκε για να δίνουν μουσική-ρυθμό στους</a:t>
            </a:r>
            <a:endParaRPr lang="el-GR" dirty="0"/>
          </a:p>
        </p:txBody>
      </p:sp>
      <p:pic>
        <p:nvPicPr>
          <p:cNvPr id="4" name="Picture 3" descr="A0PU3IRCALUMD3KCARLUAI3CAMRZ3GFCAV9Q97MCA3BMTU1CAMGJDASCAWTYGQBCA7QAD2ACA84XLAYCA1XWS33CAZGJZ90CAT9O49SCAQ9RMPHCAI1XM4UCASSZDY0CA9N0VPPCAB471WVCAE1WE26CA85CMC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3505200"/>
            <a:ext cx="5943600" cy="2971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97864"/>
          </a:xfrm>
        </p:spPr>
        <p:txBody>
          <a:bodyPr/>
          <a:lstStyle/>
          <a:p>
            <a:pPr algn="ctr"/>
            <a:r>
              <a:rPr lang="el-GR" b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Γκραφιτι</a:t>
            </a:r>
            <a:br>
              <a:rPr lang="el-GR" b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n-US" b="1" u="sng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772400" cy="449580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 ενσωματώθηκε στο χιπ χοπ ως ένα από τα στοιχεία του στα τέλη της δεκαετίας του 1960.</a:t>
            </a:r>
          </a:p>
          <a:p>
            <a:pPr>
              <a:buNone/>
            </a:pPr>
            <a:endParaRPr lang="en-US" sz="2800" dirty="0"/>
          </a:p>
        </p:txBody>
      </p:sp>
      <p:pic>
        <p:nvPicPr>
          <p:cNvPr id="4" name="Picture 3" descr="220px-KRE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2895600"/>
            <a:ext cx="4495800" cy="3670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7772400" cy="5593560"/>
          </a:xfrm>
        </p:spPr>
        <p:txBody>
          <a:bodyPr/>
          <a:lstStyle/>
          <a:p>
            <a:r>
              <a:rPr lang="el-GR" dirty="0" smtClean="0"/>
              <a:t>Είδος άρρηκτα δεμένο με την </a:t>
            </a:r>
            <a:r>
              <a:rPr lang="el-GR" b="1" dirty="0" smtClean="0"/>
              <a:t>Rap</a:t>
            </a:r>
            <a:endParaRPr lang="el-GR" dirty="0" smtClean="0"/>
          </a:p>
          <a:p>
            <a:r>
              <a:rPr lang="el-GR" dirty="0" smtClean="0"/>
              <a:t> δεν είναι απλά μία ανάμειξη ήχων και κραυγών. </a:t>
            </a:r>
          </a:p>
          <a:p>
            <a:r>
              <a:rPr lang="el-GR" dirty="0" smtClean="0"/>
              <a:t>Είναι ένα πάντρεμα ρυθμών.</a:t>
            </a:r>
            <a:endParaRPr lang="en-US" dirty="0"/>
          </a:p>
        </p:txBody>
      </p:sp>
      <p:pic>
        <p:nvPicPr>
          <p:cNvPr id="4" name="Picture 3" descr="AZLXM1ZCAZNHHTHCAHJESL4CA0SAA2WCA443OZOCAN5YBSRCAMVUZ8GCAM69H90CABFLSJSCA3QA4WZCAXDW4ZHCAB1091VCARO58TUCA242HCACALONQECCAAV3V47CAWABSFECA7T6Q8RCAMV2JHVCAHCN4K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3276600"/>
            <a:ext cx="6096000" cy="3581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234</TotalTime>
  <Words>247</Words>
  <Application>Microsoft Office PowerPoint</Application>
  <PresentationFormat>Προβολή στην οθόνη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Metro</vt:lpstr>
      <vt:lpstr>Hip-hop</vt:lpstr>
      <vt:lpstr>Διαφάνεια 2</vt:lpstr>
      <vt:lpstr>Διαφάνεια 3</vt:lpstr>
      <vt:lpstr>Τι είναι HIP-HOP;</vt:lpstr>
      <vt:lpstr>Διαφάνεια 5</vt:lpstr>
      <vt:lpstr>Οι στίχοι </vt:lpstr>
      <vt:lpstr>BeatBox </vt:lpstr>
      <vt:lpstr>Γκραφιτι </vt:lpstr>
      <vt:lpstr>Διαφάνεια 9</vt:lpstr>
      <vt:lpstr>Διαφάνεια 10</vt:lpstr>
      <vt:lpstr>sites</vt:lpstr>
      <vt:lpstr>Τ.Ματτσανοβα Κ.ΝΙΝΚΑ Λ.ΜΠΑΧΤΟΒΑ Σ.ΜΕΤΑΝΑΙ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Hip-hop</dc:title>
  <dc:creator>User</dc:creator>
  <cp:lastModifiedBy>student7</cp:lastModifiedBy>
  <cp:revision>22</cp:revision>
  <dcterms:created xsi:type="dcterms:W3CDTF">2019-03-17T22:49:30Z</dcterms:created>
  <dcterms:modified xsi:type="dcterms:W3CDTF">2019-04-12T10:06:24Z</dcterms:modified>
</cp:coreProperties>
</file>