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00"/>
    <a:srgbClr val="EA94BF"/>
    <a:srgbClr val="FFCC66"/>
    <a:srgbClr val="339966"/>
    <a:srgbClr val="E6291A"/>
    <a:srgbClr val="FF3399"/>
    <a:srgbClr val="00FF00"/>
    <a:srgbClr val="FF3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24ED-2076-4B99-9F45-8EC70EFD7081}" type="datetimeFigureOut">
              <a:rPr lang="el-GR" smtClean="0"/>
              <a:pPr/>
              <a:t>10/5/2019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1C22-A50E-452A-BA98-B56A94B8DD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643" y="0"/>
            <a:ext cx="93072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186217610_the_beat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7000876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582594"/>
          </a:xfrm>
        </p:spPr>
        <p:txBody>
          <a:bodyPr>
            <a:noAutofit/>
          </a:bodyPr>
          <a:lstStyle/>
          <a:p>
            <a:r>
              <a:rPr lang="el-GR" sz="2400" dirty="0" smtClean="0"/>
              <a:t>Αποτελούνταν από</a:t>
            </a:r>
            <a:r>
              <a:rPr lang="en-US" sz="2400" dirty="0" smtClean="0"/>
              <a:t>:</a:t>
            </a:r>
            <a:r>
              <a:rPr lang="el-GR" sz="2400" dirty="0"/>
              <a:t> 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Τζων </a:t>
            </a:r>
            <a:r>
              <a:rPr lang="el-GR" sz="2400" b="1" dirty="0" err="1">
                <a:solidFill>
                  <a:schemeClr val="accent5">
                    <a:lumMod val="75000"/>
                  </a:schemeClr>
                </a:solidFill>
              </a:rPr>
              <a:t>Λέννον</a:t>
            </a:r>
            <a:r>
              <a:rPr lang="el-GR" sz="2400" dirty="0"/>
              <a:t> 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00CC99"/>
                </a:solidFill>
              </a:rPr>
              <a:t> </a:t>
            </a:r>
            <a:r>
              <a:rPr lang="el-GR" sz="2400" b="1" dirty="0">
                <a:solidFill>
                  <a:srgbClr val="00CC99"/>
                </a:solidFill>
              </a:rPr>
              <a:t>Πωλ </a:t>
            </a:r>
            <a:r>
              <a:rPr lang="el-GR" sz="2400" b="1" dirty="0" err="1">
                <a:solidFill>
                  <a:srgbClr val="00CC99"/>
                </a:solidFill>
              </a:rPr>
              <a:t>Μακάρτνεϊ</a:t>
            </a:r>
            <a:r>
              <a:rPr lang="el-GR" sz="2400" dirty="0"/>
              <a:t> 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FFCC66"/>
                </a:solidFill>
              </a:rPr>
              <a:t> </a:t>
            </a:r>
            <a:r>
              <a:rPr lang="el-GR" sz="2400" b="1" dirty="0">
                <a:solidFill>
                  <a:srgbClr val="FFCC66"/>
                </a:solidFill>
              </a:rPr>
              <a:t>Τζωρτζ Χάρισον</a:t>
            </a:r>
            <a:r>
              <a:rPr lang="el-GR" sz="2400" dirty="0">
                <a:solidFill>
                  <a:srgbClr val="FFCC66"/>
                </a:solidFill>
              </a:rPr>
              <a:t> </a:t>
            </a:r>
            <a:r>
              <a:rPr lang="el-GR" sz="2400" dirty="0" smtClean="0"/>
              <a:t>και</a:t>
            </a:r>
            <a:r>
              <a:rPr lang="el-GR" sz="2400" dirty="0">
                <a:solidFill>
                  <a:srgbClr val="663300"/>
                </a:solidFill>
              </a:rPr>
              <a:t> </a:t>
            </a:r>
            <a:r>
              <a:rPr lang="el-GR" sz="2400" b="1" dirty="0" err="1">
                <a:solidFill>
                  <a:srgbClr val="663300"/>
                </a:solidFill>
              </a:rPr>
              <a:t>Ρίνγκο</a:t>
            </a:r>
            <a:r>
              <a:rPr lang="el-GR" sz="2400" b="1" dirty="0">
                <a:solidFill>
                  <a:srgbClr val="663300"/>
                </a:solidFill>
              </a:rPr>
              <a:t> Σταρ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a5ah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2011354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Έτος σχηματισμού:</a:t>
            </a:r>
            <a:br>
              <a:rPr lang="el-GR" dirty="0" smtClean="0"/>
            </a:b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1960</a:t>
            </a:r>
            <a:r>
              <a:rPr lang="el-GR" dirty="0" smtClean="0"/>
              <a:t> ,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Λίβερπουλ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tumblr_oeu800zSuB1vam7xfo2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429784" cy="7072338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171451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3399"/>
                </a:solidFill>
              </a:rPr>
              <a:t>Πρώτος δίσκος</a:t>
            </a:r>
            <a:r>
              <a:rPr lang="el-GR" dirty="0" smtClean="0">
                <a:solidFill>
                  <a:srgbClr val="92D050"/>
                </a:solidFill>
              </a:rPr>
              <a:t>: </a:t>
            </a:r>
            <a:r>
              <a:rPr lang="en-US" dirty="0" smtClean="0">
                <a:solidFill>
                  <a:srgbClr val="92D050"/>
                </a:solidFill>
              </a:rPr>
              <a:t>love me do</a:t>
            </a:r>
            <a:r>
              <a:rPr lang="el-GR" dirty="0" smtClean="0">
                <a:solidFill>
                  <a:srgbClr val="92D050"/>
                </a:solidFill>
              </a:rPr>
              <a:t/>
            </a:r>
            <a:br>
              <a:rPr lang="el-GR" dirty="0" smtClean="0">
                <a:solidFill>
                  <a:srgbClr val="92D050"/>
                </a:solidFill>
              </a:rPr>
            </a:br>
            <a:r>
              <a:rPr lang="el-GR" dirty="0" smtClean="0">
                <a:solidFill>
                  <a:srgbClr val="FFC000"/>
                </a:solidFill>
              </a:rPr>
              <a:t>το </a:t>
            </a:r>
            <a:r>
              <a:rPr lang="el-GR" dirty="0">
                <a:solidFill>
                  <a:srgbClr val="FFC000"/>
                </a:solidFill>
              </a:rPr>
              <a:t>Φεβρουάριο του </a:t>
            </a:r>
            <a:r>
              <a:rPr lang="el-GR" dirty="0" smtClean="0">
                <a:solidFill>
                  <a:srgbClr val="FFC000"/>
                </a:solidFill>
              </a:rPr>
              <a:t>1964 </a:t>
            </a:r>
            <a:r>
              <a:rPr lang="el-GR" dirty="0">
                <a:solidFill>
                  <a:srgbClr val="FFC000"/>
                </a:solidFill>
              </a:rPr>
              <a:t>το συγκρότημα εμφανίστηκε στο </a:t>
            </a:r>
            <a:r>
              <a:rPr lang="el-GR" dirty="0" smtClean="0">
                <a:solidFill>
                  <a:srgbClr val="FFC000"/>
                </a:solidFill>
              </a:rPr>
              <a:t> </a:t>
            </a:r>
            <a:r>
              <a:rPr lang="el-GR" dirty="0">
                <a:solidFill>
                  <a:srgbClr val="FFC000"/>
                </a:solidFill>
              </a:rPr>
              <a:t>σόου του Εντ </a:t>
            </a:r>
            <a:r>
              <a:rPr lang="el-GR" dirty="0" err="1">
                <a:solidFill>
                  <a:srgbClr val="FFC000"/>
                </a:solidFill>
              </a:rPr>
              <a:t>Σάλλιβαν</a:t>
            </a:r>
            <a:r>
              <a:rPr lang="el-GR" dirty="0">
                <a:solidFill>
                  <a:srgbClr val="FFC000"/>
                </a:solidFill>
              </a:rPr>
              <a:t> </a:t>
            </a:r>
            <a:r>
              <a:rPr lang="el-GR" dirty="0" smtClean="0">
                <a:solidFill>
                  <a:srgbClr val="FFC000"/>
                </a:solidFill>
              </a:rPr>
              <a:t>-&gt;</a:t>
            </a:r>
            <a:r>
              <a:rPr lang="el-GR" dirty="0">
                <a:solidFill>
                  <a:srgbClr val="FFC000"/>
                </a:solidFill>
              </a:rPr>
              <a:t>έ</a:t>
            </a:r>
            <a:r>
              <a:rPr lang="el-GR" dirty="0" smtClean="0">
                <a:solidFill>
                  <a:srgbClr val="FFC000"/>
                </a:solidFill>
              </a:rPr>
              <a:t>γιναν </a:t>
            </a:r>
            <a:r>
              <a:rPr lang="el-GR" dirty="0" err="1" smtClean="0">
                <a:solidFill>
                  <a:srgbClr val="FFC000"/>
                </a:solidFill>
              </a:rPr>
              <a:t>διάδημοι</a:t>
            </a:r>
            <a:r>
              <a:rPr lang="el-GR" dirty="0" smtClean="0">
                <a:solidFill>
                  <a:srgbClr val="FFC000"/>
                </a:solidFill>
              </a:rPr>
              <a:t> παγκοσμίως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92D050"/>
                </a:solidFill>
              </a:rPr>
              <a:t/>
            </a:r>
            <a:br>
              <a:rPr lang="el-GR" dirty="0" smtClean="0">
                <a:solidFill>
                  <a:srgbClr val="92D050"/>
                </a:solidFill>
              </a:rPr>
            </a:br>
            <a:endParaRPr lang="el-GR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9966"/>
                </a:solidFill>
              </a:rPr>
              <a:t>Κάποια από τα τραγούδια τους:</a:t>
            </a:r>
            <a:endParaRPr lang="el-GR" dirty="0">
              <a:solidFill>
                <a:srgbClr val="33996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428868"/>
            <a:ext cx="3114636" cy="414340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Come Together.</a:t>
            </a:r>
          </a:p>
          <a:p>
            <a:r>
              <a:rPr lang="en-US" dirty="0">
                <a:solidFill>
                  <a:srgbClr val="FF3300"/>
                </a:solidFill>
              </a:rPr>
              <a:t>Hey Jude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Here Comes the Sun.</a:t>
            </a:r>
          </a:p>
          <a:p>
            <a:r>
              <a:rPr lang="en-US" dirty="0">
                <a:solidFill>
                  <a:srgbClr val="00FF00"/>
                </a:solidFill>
              </a:rPr>
              <a:t>Twist and Shout.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Let It Be.</a:t>
            </a:r>
          </a:p>
          <a:p>
            <a:r>
              <a:rPr lang="en-US" dirty="0">
                <a:solidFill>
                  <a:srgbClr val="0070C0"/>
                </a:solidFill>
              </a:rPr>
              <a:t>I Want To Hold Your Hand.</a:t>
            </a:r>
          </a:p>
          <a:p>
            <a:r>
              <a:rPr lang="en-US" dirty="0">
                <a:solidFill>
                  <a:srgbClr val="FF3399"/>
                </a:solidFill>
              </a:rPr>
              <a:t>Help!</a:t>
            </a:r>
          </a:p>
          <a:p>
            <a:r>
              <a:rPr lang="en-US" dirty="0">
                <a:solidFill>
                  <a:srgbClr val="7030A0"/>
                </a:solidFill>
              </a:rPr>
              <a:t>Love Me Do.</a:t>
            </a:r>
          </a:p>
          <a:p>
            <a:endParaRPr lang="el-GR" dirty="0"/>
          </a:p>
        </p:txBody>
      </p:sp>
      <p:pic>
        <p:nvPicPr>
          <p:cNvPr id="1026" name="Picture 2" descr="C:\Users\User\Desktop\Saved Pictures\prod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4481">
            <a:off x="2518535" y="1280440"/>
            <a:ext cx="2174931" cy="267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Saved Pictures\thHONZU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2066" y="1142984"/>
            <a:ext cx="228601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Saved Pictures\growingupbeatl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0"/>
            <a:ext cx="1972349" cy="245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r>
              <a:rPr lang="el-GR" dirty="0" smtClean="0"/>
              <a:t>Η τελευταία συναυλία τους έγινε στο Σαν Φραντσίσκο τον </a:t>
            </a:r>
            <a:r>
              <a:rPr lang="el-GR" dirty="0" err="1" smtClean="0"/>
              <a:t>Άυγουστο</a:t>
            </a:r>
            <a:r>
              <a:rPr lang="el-GR" dirty="0" smtClean="0"/>
              <a:t> του 1966.</a:t>
            </a:r>
          </a:p>
          <a:p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1970, το συγκρότημα διαλύθηκε </a:t>
            </a:r>
            <a:r>
              <a:rPr lang="el-GR" dirty="0" smtClean="0"/>
              <a:t> </a:t>
            </a:r>
            <a:r>
              <a:rPr lang="el-GR" dirty="0"/>
              <a:t>νομικά.</a:t>
            </a:r>
          </a:p>
          <a:p>
            <a:endParaRPr lang="el-GR" dirty="0"/>
          </a:p>
        </p:txBody>
      </p:sp>
      <p:pic>
        <p:nvPicPr>
          <p:cNvPr id="2052" name="Picture 4" descr="C:\Users\User\Desktop\Saved Pictures\thJB1W3L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0277">
            <a:off x="1268897" y="4135887"/>
            <a:ext cx="3115964" cy="222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Saved Pictures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8357">
            <a:off x="4251658" y="3886341"/>
            <a:ext cx="3695700" cy="257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94B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Τι </a:t>
            </a:r>
            <a:r>
              <a:rPr lang="el-GR" dirty="0" err="1" smtClean="0">
                <a:solidFill>
                  <a:srgbClr val="FFFF00"/>
                </a:solidFill>
              </a:rPr>
              <a:t>καταφεραν</a:t>
            </a:r>
            <a:r>
              <a:rPr lang="el-GR" dirty="0" smtClean="0">
                <a:solidFill>
                  <a:srgbClr val="FFFF00"/>
                </a:solidFill>
              </a:rPr>
              <a:t>;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Άλλαξαν την </a:t>
            </a:r>
            <a:r>
              <a:rPr lang="el-GR" dirty="0" err="1" smtClean="0">
                <a:solidFill>
                  <a:srgbClr val="FF0000"/>
                </a:solidFill>
              </a:rPr>
              <a:t>πορεια</a:t>
            </a:r>
            <a:r>
              <a:rPr lang="el-GR" dirty="0" smtClean="0">
                <a:solidFill>
                  <a:srgbClr val="FF0000"/>
                </a:solidFill>
              </a:rPr>
              <a:t> της ροκ μουσικής</a:t>
            </a:r>
          </a:p>
          <a:p>
            <a:pPr algn="ctr"/>
            <a:r>
              <a:rPr lang="el-GR" dirty="0" err="1" smtClean="0">
                <a:solidFill>
                  <a:srgbClr val="CC3399"/>
                </a:solidFill>
              </a:rPr>
              <a:t>Εναρξη</a:t>
            </a:r>
            <a:r>
              <a:rPr lang="el-GR" dirty="0" smtClean="0">
                <a:solidFill>
                  <a:srgbClr val="CC3399"/>
                </a:solidFill>
              </a:rPr>
              <a:t> </a:t>
            </a:r>
            <a:r>
              <a:rPr lang="el-GR" dirty="0" err="1" smtClean="0">
                <a:solidFill>
                  <a:srgbClr val="CC3399"/>
                </a:solidFill>
              </a:rPr>
              <a:t>νεας</a:t>
            </a:r>
            <a:r>
              <a:rPr lang="el-GR" dirty="0" smtClean="0">
                <a:solidFill>
                  <a:srgbClr val="CC3399"/>
                </a:solidFill>
              </a:rPr>
              <a:t> </a:t>
            </a:r>
            <a:r>
              <a:rPr lang="el-GR" dirty="0" err="1" smtClean="0">
                <a:solidFill>
                  <a:srgbClr val="CC3399"/>
                </a:solidFill>
              </a:rPr>
              <a:t>εποχης</a:t>
            </a:r>
            <a:endParaRPr lang="el-GR" dirty="0">
              <a:solidFill>
                <a:srgbClr val="CC3399"/>
              </a:solidFill>
            </a:endParaRPr>
          </a:p>
        </p:txBody>
      </p:sp>
      <p:pic>
        <p:nvPicPr>
          <p:cNvPr id="20483" name="Picture 3" descr="C:\Users\User\Desktop\Saved Pictures\the-Beatles-the-beatles-14620668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143248"/>
            <a:ext cx="692948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η NASA γιόρτασε τα 50α της γενέθλια στέλνοντας το τραγούδι των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 err="1">
                <a:solidFill>
                  <a:schemeClr val="bg1"/>
                </a:solidFill>
              </a:rPr>
              <a:t>Μπητλς</a:t>
            </a:r>
            <a:r>
              <a:rPr lang="el-GR" dirty="0">
                <a:solidFill>
                  <a:schemeClr val="bg1"/>
                </a:solidFill>
              </a:rPr>
              <a:t> «</a:t>
            </a:r>
            <a:r>
              <a:rPr lang="el-GR" dirty="0" err="1">
                <a:solidFill>
                  <a:schemeClr val="bg1"/>
                </a:solidFill>
              </a:rPr>
              <a:t>Across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the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Universe</a:t>
            </a:r>
            <a:r>
              <a:rPr lang="el-GR" dirty="0">
                <a:solidFill>
                  <a:schemeClr val="bg1"/>
                </a:solidFill>
              </a:rPr>
              <a:t>» για πρώτη φορά στο διάστημα, προς τον Πολικό Αστέρα. 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θα </a:t>
            </a:r>
            <a:r>
              <a:rPr lang="el-GR" dirty="0">
                <a:solidFill>
                  <a:schemeClr val="bg1"/>
                </a:solidFill>
              </a:rPr>
              <a:t>χρειαστούν 431 χρόνια για να φτάσει στον προορισμό της. 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</Words>
  <Application>Microsoft Office PowerPoint</Application>
  <PresentationFormat>Προβολή στην οθόνη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Αποτελούνταν από: Τζων Λέννον ,  Πωλ Μακάρτνεϊ ,  Τζωρτζ Χάρισον και Ρίνγκο Σταρ  </vt:lpstr>
      <vt:lpstr> Έτος σχηματισμού: 1960 ,Λίβερπουλ </vt:lpstr>
      <vt:lpstr>Πρώτος δίσκος: love me do το Φεβρουάριο του 1964 το συγκρότημα εμφανίστηκε στο  σόου του Εντ Σάλλιβαν -&gt;έγιναν διάδημοι παγκοσμίως  </vt:lpstr>
      <vt:lpstr>Κάποια από τα τραγούδια τους:</vt:lpstr>
      <vt:lpstr>Διαφάνεια 6</vt:lpstr>
      <vt:lpstr>Τι καταφεραν;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student10</cp:lastModifiedBy>
  <cp:revision>9</cp:revision>
  <dcterms:created xsi:type="dcterms:W3CDTF">2019-05-09T18:35:03Z</dcterms:created>
  <dcterms:modified xsi:type="dcterms:W3CDTF">2019-05-10T10:04:17Z</dcterms:modified>
</cp:coreProperties>
</file>