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AA30-0EB8-46B0-B3B7-9B17455B6B7A}" type="datetimeFigureOut">
              <a:rPr lang="el-GR" smtClean="0"/>
              <a:pPr/>
              <a:t>12/4/2019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4A7-384A-4904-8C93-D123E8770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AA30-0EB8-46B0-B3B7-9B17455B6B7A}" type="datetimeFigureOut">
              <a:rPr lang="el-GR" smtClean="0"/>
              <a:pPr/>
              <a:t>12/4/2019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4A7-384A-4904-8C93-D123E8770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AA30-0EB8-46B0-B3B7-9B17455B6B7A}" type="datetimeFigureOut">
              <a:rPr lang="el-GR" smtClean="0"/>
              <a:pPr/>
              <a:t>12/4/2019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4A7-384A-4904-8C93-D123E8770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AA30-0EB8-46B0-B3B7-9B17455B6B7A}" type="datetimeFigureOut">
              <a:rPr lang="el-GR" smtClean="0"/>
              <a:pPr/>
              <a:t>12/4/2019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4A7-384A-4904-8C93-D123E8770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AA30-0EB8-46B0-B3B7-9B17455B6B7A}" type="datetimeFigureOut">
              <a:rPr lang="el-GR" smtClean="0"/>
              <a:pPr/>
              <a:t>12/4/2019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4A7-384A-4904-8C93-D123E8770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AA30-0EB8-46B0-B3B7-9B17455B6B7A}" type="datetimeFigureOut">
              <a:rPr lang="el-GR" smtClean="0"/>
              <a:pPr/>
              <a:t>12/4/2019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4A7-384A-4904-8C93-D123E8770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AA30-0EB8-46B0-B3B7-9B17455B6B7A}" type="datetimeFigureOut">
              <a:rPr lang="el-GR" smtClean="0"/>
              <a:pPr/>
              <a:t>12/4/2019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4A7-384A-4904-8C93-D123E8770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AA30-0EB8-46B0-B3B7-9B17455B6B7A}" type="datetimeFigureOut">
              <a:rPr lang="el-GR" smtClean="0"/>
              <a:pPr/>
              <a:t>12/4/2019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4A7-384A-4904-8C93-D123E8770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AA30-0EB8-46B0-B3B7-9B17455B6B7A}" type="datetimeFigureOut">
              <a:rPr lang="el-GR" smtClean="0"/>
              <a:pPr/>
              <a:t>12/4/2019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4A7-384A-4904-8C93-D123E8770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AA30-0EB8-46B0-B3B7-9B17455B6B7A}" type="datetimeFigureOut">
              <a:rPr lang="el-GR" smtClean="0"/>
              <a:pPr/>
              <a:t>12/4/2019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4A7-384A-4904-8C93-D123E8770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AA30-0EB8-46B0-B3B7-9B17455B6B7A}" type="datetimeFigureOut">
              <a:rPr lang="el-GR" smtClean="0"/>
              <a:pPr/>
              <a:t>12/4/2019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4A7-384A-4904-8C93-D123E8770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9AA30-0EB8-46B0-B3B7-9B17455B6B7A}" type="datetimeFigureOut">
              <a:rPr lang="el-GR" smtClean="0"/>
              <a:pPr/>
              <a:t>12/4/2019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1A4A7-384A-4904-8C93-D123E8770D9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tudent12\Desktop\JAZZ-BLUES\Hit%20the%20road%20Jack!.mp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tudent12\Desktop\JAZZ-BLUES\John%20Lee%20Hooker%20-%20Boom%20Boom%20(from%20The%20Blues%20Brothers).mp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UUyFrHERpU" TargetMode="External"/><Relationship Id="rId2" Type="http://schemas.openxmlformats.org/officeDocument/2006/relationships/hyperlink" Target="https://el.wikipedia.org/wiki/Jass_blu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Q8Tiz6INF7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ÎÏÎ¿ÏÎ­Î»ÎµÏÎ¼Î± ÎµÎ¹ÎºÏÎ½Î±Ï Î³Î¹Î± jazz blu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0" y="188640"/>
            <a:ext cx="65771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JAZZ - BLUES</a:t>
            </a:r>
            <a:endParaRPr lang="el-GR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828600" y="-603448"/>
            <a:ext cx="10801200" cy="7776864"/>
          </a:xfrm>
        </p:spPr>
        <p:txBody>
          <a:bodyPr>
            <a:normAutofit/>
          </a:bodyPr>
          <a:lstStyle/>
          <a:p>
            <a:r>
              <a:rPr lang="el-GR" sz="6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ΜΕΡΙΚΑ ΤΡΑΓΟΥΔΙΑ:</a:t>
            </a:r>
            <a:endParaRPr lang="el-GR" sz="66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it the road Jack!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99592" y="1052736"/>
            <a:ext cx="6984776" cy="5112568"/>
          </a:xfrm>
          <a:prstGeom prst="rect">
            <a:avLst/>
          </a:prstGeom>
        </p:spPr>
      </p:pic>
      <p:sp>
        <p:nvSpPr>
          <p:cNvPr id="5" name="4 - TextBox"/>
          <p:cNvSpPr txBox="1"/>
          <p:nvPr/>
        </p:nvSpPr>
        <p:spPr>
          <a:xfrm>
            <a:off x="3419872" y="0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TZAZ</a:t>
            </a:r>
            <a:endParaRPr lang="el-GR" sz="7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</a:t>
            </a:r>
            <a:r>
              <a:rPr lang="el-GR" sz="7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ΠΛΟΥΖ</a:t>
            </a:r>
            <a:endParaRPr lang="el-GR" sz="7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John Lee Hooker - Boom Boom (from The Blues Brothers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378112"/>
            <a:ext cx="8352928" cy="5076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6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ΤΕΛΟΣ</a:t>
            </a:r>
            <a:endParaRPr lang="el-GR" sz="6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ΕΥΧΑΡΙΣΤΟΥΜΕ ΓΙΑ ΤΗΝ ΠΡΟΣΟΧΗ ΣΑΣ!!!</a:t>
            </a:r>
          </a:p>
          <a:p>
            <a:pPr>
              <a:buNone/>
            </a:pPr>
            <a:r>
              <a:rPr lang="el-GR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ΜΕΛΗ ΟΜΑΔΑΣ:</a:t>
            </a:r>
          </a:p>
          <a:p>
            <a:pPr>
              <a:buNone/>
            </a:pP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ΑΓΓΕΛΟΣ ΛΟΥΚΗΣ</a:t>
            </a:r>
          </a:p>
          <a:p>
            <a:pPr>
              <a:buNone/>
            </a:pP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ΘΩΜΑΣ ΝΙΚΑΣ</a:t>
            </a:r>
          </a:p>
          <a:p>
            <a:pPr>
              <a:buNone/>
            </a:pPr>
            <a:endParaRPr lang="el-G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l-GR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ΠΗΓΕΣ:</a:t>
            </a:r>
            <a:r>
              <a:rPr lang="en-US" sz="2800" dirty="0" smtClean="0">
                <a:hlinkClick r:id="rId2"/>
              </a:rPr>
              <a:t>https://el.wikipedia.org/wiki/Jass_blues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hlinkClick r:id="rId3"/>
              </a:rPr>
              <a:t>https://www.youtube.com/watch?v=nUUyFrHERpU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hlinkClick r:id="rId4"/>
              </a:rPr>
              <a:t>https://www.youtube.com/watch?v=Q8Tiz6INF7I</a:t>
            </a:r>
            <a:endParaRPr lang="el-GR" sz="2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l-GR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el-GR" sz="6000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Τι είναι </a:t>
            </a:r>
            <a:r>
              <a:rPr lang="en-US" sz="6000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Jazz</a:t>
            </a:r>
            <a:r>
              <a:rPr lang="el-GR" sz="6000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55576" y="2204864"/>
            <a:ext cx="7776864" cy="343393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‘E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να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μουσικό 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είδος</a:t>
            </a:r>
          </a:p>
          <a:p>
            <a:pPr algn="l"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Με αφρικανικές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καταβολές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19ο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αιώνα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ς</a:t>
            </a:r>
          </a:p>
          <a:p>
            <a:pPr algn="l"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Α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υτοσχεδιασμό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ς</a:t>
            </a:r>
          </a:p>
          <a:p>
            <a:pPr algn="l"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Α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νάπτυξη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κατά τη δεκαετία του 1920.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764704"/>
            <a:ext cx="8229600" cy="39498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l-GR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Περιεχόμενο :</a:t>
            </a:r>
            <a:endParaRPr lang="el-GR" u="sng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ελωδικές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παραλλαγές </a:t>
            </a:r>
            <a:endParaRPr lang="el-G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Δ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εδομένη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αρμονική βάση </a:t>
            </a:r>
            <a:endParaRPr lang="el-G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Σ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ε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διάλογο με τον ρυθμικό παλμό.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7170" name="Picture 2" descr="ÎÏÎ¿ÏÎ­Î»ÎµÏÎ¼Î± ÎµÎ¹ÎºÏÎ½Î±Ï Î³Î¹Î± jaz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790281"/>
            <a:ext cx="2592288" cy="3067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836712"/>
            <a:ext cx="8352928" cy="47419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</a:t>
            </a:r>
            <a:r>
              <a:rPr lang="el-GR" sz="4000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Οι καταβολές της τζαζ μουσικής είναι αφρικανικές</a:t>
            </a:r>
            <a:r>
              <a:rPr lang="el-GR" sz="4000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‘</a:t>
            </a:r>
            <a:r>
              <a:rPr lang="el-GR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Εγχρωμοι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σκλάβοι  από Δυτική Αφρική</a:t>
            </a: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Μετάφερουν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μέρος των παραδόσεων </a:t>
            </a:r>
            <a:endParaRPr lang="el-GR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 descr="ÎÏÎ¿ÏÎ­Î»ÎµÏÎ¼Î± ÎµÎ¹ÎºÏÎ½Î±Ï Î³Î¹Î± jazz blu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149080"/>
            <a:ext cx="6516216" cy="18817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908720"/>
            <a:ext cx="7725544" cy="4093915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</a:t>
            </a:r>
            <a:r>
              <a:rPr lang="el-GR" sz="4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Γενέτειρα της τζαζ μουσικής θεωρείται  η Νέα Ορλεάνη</a:t>
            </a:r>
            <a:endParaRPr lang="el-GR" sz="4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42" name="Picture 2" descr="ÎÏÎ¿ÏÎ­Î»ÎµÏÎ¼Î± ÎµÎ¹ÎºÏÎ½Î±Ï Î³Î¹Î± Î½ÎµÎ± Î¿ÏÎ»ÎµÎ±Î½Î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492896"/>
            <a:ext cx="6280795" cy="39222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5400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Τι είναι </a:t>
            </a:r>
            <a:r>
              <a:rPr lang="en-US" sz="5400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Blues</a:t>
            </a:r>
            <a:r>
              <a:rPr lang="el-GR" sz="5400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;</a:t>
            </a:r>
            <a:endParaRPr lang="el-GR" sz="5400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Φωνητικό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και οργανικό μουσικό ιδίωμα </a:t>
            </a: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Ε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κφράζεται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με «</a:t>
            </a:r>
            <a:r>
              <a:rPr lang="el-GR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μπλου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»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νότες</a:t>
            </a: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Ε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παναλαμβανόμενα μοτίβα</a:t>
            </a: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Α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νάμειξη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στοιχείων με 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αφρικανικές ρίζες.</a:t>
            </a:r>
            <a:endParaRPr lang="el-GR" dirty="0" smtClean="0"/>
          </a:p>
          <a:p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Δεκαετία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του 30 και του 40 </a:t>
            </a:r>
            <a:endParaRPr lang="el-G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πιγκ </a:t>
            </a:r>
            <a:r>
              <a:rPr lang="el-GR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μπαντ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τζαζ </a:t>
            </a:r>
            <a:endParaRPr lang="el-G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Ε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ισαγωγή ηλεκτρικού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ενισχυτή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και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χρήση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τονικότητας </a:t>
            </a:r>
            <a:endParaRPr lang="el-G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Ά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λλαξε η μορφή της 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μπλουζ.</a:t>
            </a:r>
            <a:endParaRPr lang="el-GR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 descr="ÎÏÎ¿ÏÎ­Î»ÎµÏÎ¼Î± ÎµÎ¹ÎºÏÎ½Î±Ï Î³Î¹Î± blu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573016"/>
            <a:ext cx="5184576" cy="3284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ΣΗΜΑΝΤΙΚΟΙ ΚΑΛΛΙΤΕΧΝΕΣ</a:t>
            </a:r>
            <a:endParaRPr lang="el-GR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Ο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Jelly</a:t>
            </a:r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Roll</a:t>
            </a:r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Morton</a:t>
            </a:r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</a:p>
          <a:p>
            <a:endParaRPr lang="el-G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Ο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Buddy</a:t>
            </a:r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Bolden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</a:p>
          <a:p>
            <a:endParaRPr lang="el-G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Ο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Count</a:t>
            </a:r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Basie</a:t>
            </a:r>
            <a:endParaRPr lang="el-GR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827584" y="1268760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ΣΤΗΝ ΤΖΑΖ:</a:t>
            </a:r>
            <a:endParaRPr lang="el-GR" sz="4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6192688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Η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Bessie</a:t>
            </a:r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Smith</a:t>
            </a:r>
            <a:endParaRPr lang="el-GR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l-G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Ο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Big</a:t>
            </a:r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Bill</a:t>
            </a:r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Broonzy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</a:p>
          <a:p>
            <a:endParaRPr lang="el-GR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Ο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Blind</a:t>
            </a:r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Lemon</a:t>
            </a:r>
            <a:r>
              <a:rPr lang="el-GR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el-GR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Jefferson</a:t>
            </a: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683568" y="260648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ΣΤΗΝ </a:t>
            </a:r>
            <a:r>
              <a:rPr lang="en-US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BLUES</a:t>
            </a:r>
            <a:r>
              <a:rPr lang="el-GR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:</a:t>
            </a:r>
            <a:endParaRPr lang="el-GR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123</Words>
  <Application>Microsoft Office PowerPoint</Application>
  <PresentationFormat>Προβολή στην οθόνη (4:3)</PresentationFormat>
  <Paragraphs>50</Paragraphs>
  <Slides>13</Slides>
  <Notes>0</Notes>
  <HiddenSlides>0</HiddenSlides>
  <MMClips>2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Τι είναι Jazz; </vt:lpstr>
      <vt:lpstr>Διαφάνεια 3</vt:lpstr>
      <vt:lpstr>Διαφάνεια 4</vt:lpstr>
      <vt:lpstr>Διαφάνεια 5</vt:lpstr>
      <vt:lpstr>Τι είναι Blues;</vt:lpstr>
      <vt:lpstr>Διαφάνεια 7</vt:lpstr>
      <vt:lpstr>ΣΗΜΑΝΤΙΚΟΙ ΚΑΛΛΙΤΕΧΝΕΣ</vt:lpstr>
      <vt:lpstr>Διαφάνεια 9</vt:lpstr>
      <vt:lpstr>ΜΕΡΙΚΑ ΤΡΑΓΟΥΔΙΑ:</vt:lpstr>
      <vt:lpstr>Διαφάνεια 11</vt:lpstr>
      <vt:lpstr>MΠΛΟΥΖ</vt:lpstr>
      <vt:lpstr>ΤΕΛΟΣ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leres</dc:creator>
  <cp:lastModifiedBy>leres</cp:lastModifiedBy>
  <cp:revision>18</cp:revision>
  <dcterms:created xsi:type="dcterms:W3CDTF">2019-03-15T10:33:00Z</dcterms:created>
  <dcterms:modified xsi:type="dcterms:W3CDTF">2019-04-12T10:03:23Z</dcterms:modified>
</cp:coreProperties>
</file>