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FD144D-711D-46D3-BD46-C4E8415FAD12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1B9C64-1F68-4C69-BE3A-353EDFE23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7%CE%BB%CE%B5%CE%BA%CF%84%CF%81%CF%8C%CF%86%CF%89%CE%BD%CE%B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/index.php?title=%CE%97%CE%BB%CE%B5%CE%BA%CF%84%CF%81%CE%BF%CE%B1%CE%BA%CE%BF%CF%85%CF%83%CF%84%CE%B9%CE%BA%CE%AE_%CE%BC%CE%BF%CF%85%CF%83%CE%B9%CE%BA%CE%AE_%CF%84%CE%B1%CE%B9%CE%BD%CE%AF%CE%B1&amp;action=edit&amp;redlink=1" TargetMode="External"/><Relationship Id="rId2" Type="http://schemas.openxmlformats.org/officeDocument/2006/relationships/hyperlink" Target="https://el.wikipedia.org/w/index.php?title=%CE%A4%CE%B5%CE%BB%CE%B1%CF%81%CE%BC%CF%8C%CE%BD%CE%B9%CE%BF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The_Beatl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B%CE%BF%CE%B3%CE%B9%CF%83%CE%BC%CE%B9%CE%BA%CF%8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7%CE%BB%CE%B5%CE%BA%CF%84%CF%81%CE%BF%CE%BD%CE%B9%CE%BA%CE%AE_%CE%BC%CE%BF%CF%85%CF%83%CE%B9%CE%BA%CE%A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Εισαγωγή στη μουσική</a:t>
            </a:r>
            <a:endParaRPr lang="el-G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088832" cy="36499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l-GR" sz="2400" b="1" dirty="0" smtClean="0"/>
              <a:t>Μουσική είναι η τέχνη που βασίζεται στην οργάνωση ήχων με σκοπό σύνθεση εκτέλεση και ακρόαση ενός έργου.</a:t>
            </a:r>
          </a:p>
          <a:p>
            <a:pPr algn="l"/>
            <a:r>
              <a:rPr lang="el-GR" sz="2400" b="1" dirty="0" smtClean="0"/>
              <a:t>Η μουσική παίρνει το όνομα της από τις εννέα Μούσες της αρχαίας ελληνικής μυθολογίας. Η μουσική έχει μια πορεία από τα αρχαία χρονιά έως και σήμερα .Μέσα σε αυτούς τους αιώνες έχουν γίνει πολλές διαφοροποίησης . Οι κυριότεροι και γνωστοί κλάδοι της μουσικής  υπήρξε η κλασική (1770-1900) τέτοιο ,η </a:t>
            </a:r>
            <a:r>
              <a:rPr lang="en-US" sz="2400" b="1" dirty="0" smtClean="0"/>
              <a:t> jazz</a:t>
            </a:r>
            <a:r>
              <a:rPr lang="el-GR" sz="2400" b="1" dirty="0" smtClean="0"/>
              <a:t>,η</a:t>
            </a:r>
            <a:r>
              <a:rPr lang="en-US" sz="2400" b="1" dirty="0" smtClean="0"/>
              <a:t> rock `n roll, </a:t>
            </a:r>
            <a:r>
              <a:rPr lang="el-GR" sz="2400" b="1" dirty="0" smtClean="0"/>
              <a:t>η </a:t>
            </a:r>
            <a:r>
              <a:rPr lang="en-US" sz="2400" b="1" dirty="0" smtClean="0"/>
              <a:t>rock,</a:t>
            </a:r>
            <a:r>
              <a:rPr lang="el-GR" sz="2400" b="1" dirty="0" smtClean="0"/>
              <a:t>η </a:t>
            </a:r>
            <a:r>
              <a:rPr lang="en-US" sz="2400" b="1" dirty="0" smtClean="0"/>
              <a:t>heavy metal </a:t>
            </a:r>
            <a:r>
              <a:rPr lang="el-GR" sz="2400" b="1" dirty="0" smtClean="0"/>
              <a:t>,η</a:t>
            </a:r>
            <a:r>
              <a:rPr lang="en-US" sz="2400" b="1" dirty="0" smtClean="0"/>
              <a:t> hip hop, </a:t>
            </a:r>
            <a:r>
              <a:rPr lang="el-GR" sz="2400" b="1" dirty="0" smtClean="0"/>
              <a:t>η </a:t>
            </a:r>
            <a:r>
              <a:rPr lang="en-US" sz="2400" b="1" dirty="0" smtClean="0"/>
              <a:t>pop</a:t>
            </a:r>
            <a:r>
              <a:rPr lang="el-GR" sz="2400" b="1" dirty="0"/>
              <a:t> </a:t>
            </a:r>
            <a:r>
              <a:rPr lang="el-GR" sz="2400" b="1" dirty="0" smtClean="0"/>
              <a:t>και τέλος η </a:t>
            </a:r>
            <a:r>
              <a:rPr lang="en-US" sz="2400" b="1" dirty="0" smtClean="0"/>
              <a:t>rap.</a:t>
            </a:r>
            <a:endParaRPr lang="el-GR" sz="2400" b="1" dirty="0" smtClean="0"/>
          </a:p>
          <a:p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Τι είναι η ηλεκτρονική μουσική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  <a:endParaRPr lang="el-G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 </a:t>
            </a:r>
            <a:r>
              <a:rPr lang="el-GR" b="1" dirty="0" smtClean="0"/>
              <a:t>ηλεκτρονική μουσική</a:t>
            </a:r>
            <a:r>
              <a:rPr lang="el-GR" dirty="0" smtClean="0"/>
              <a:t> είναι είδος μουσικής το οποίο χρησιμοποιεί </a:t>
            </a:r>
            <a:r>
              <a:rPr lang="el-GR" u="sng" dirty="0" smtClean="0">
                <a:hlinkClick r:id="rId2" tooltip="Ηλεκτρόφωνο"/>
              </a:rPr>
              <a:t>ηλεκτρονικά μουσικά όργανα</a:t>
            </a:r>
            <a:r>
              <a:rPr lang="el-GR" dirty="0" smtClean="0"/>
              <a:t> και γενικότερα ηλεκτρονική μουσική τεχνολογία για την παραγωγή της.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Κατηγοριοποίηση</a:t>
            </a:r>
            <a:b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l-G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γενική διάκριση αυτού του μουσικού είδους, είναι ο ήχος ο οποίος </a:t>
            </a:r>
            <a:r>
              <a:rPr lang="el-GR" dirty="0" smtClean="0"/>
              <a:t>παράγεται </a:t>
            </a:r>
            <a:r>
              <a:rPr lang="el-GR" dirty="0" smtClean="0"/>
              <a:t>μέσω ηλεκτρομηχανικών </a:t>
            </a:r>
            <a:r>
              <a:rPr lang="el-GR" dirty="0" smtClean="0"/>
              <a:t>μέσων.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Telharmonium_-_Scientific_American_19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56992"/>
            <a:ext cx="7560840" cy="32788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66652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Ιστορία</a:t>
            </a:r>
            <a:b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Τα πρώτα στάδια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πρώτες ηλεκτρονικές συσκευές για την αναπαραγωγή μουσικής -</a:t>
            </a:r>
            <a:r>
              <a:rPr lang="el-GR" dirty="0" err="1" smtClean="0">
                <a:hlinkClick r:id="rId2" tooltip="Τελαρμόνιο (δεν έχει γραφτεί ακόμα)"/>
              </a:rPr>
              <a:t>τελαρμόνιο</a:t>
            </a:r>
            <a:r>
              <a:rPr lang="el-GR" dirty="0" smtClean="0"/>
              <a:t>- αναπτύχθηκαν στο τέλους του 19ου </a:t>
            </a:r>
            <a:r>
              <a:rPr lang="el-GR" dirty="0" smtClean="0"/>
              <a:t>αιώνα.</a:t>
            </a:r>
          </a:p>
          <a:p>
            <a:r>
              <a:rPr lang="el-GR" dirty="0" smtClean="0"/>
              <a:t>Οι εξελίξεις αυτές οδήγησαν στην ανάπτυξη της </a:t>
            </a:r>
            <a:r>
              <a:rPr lang="el-GR" dirty="0" smtClean="0">
                <a:hlinkClick r:id="rId3" tooltip="Ηλεκτροακουστική μουσική ταινία (δεν έχει γραφτεί ακόμα)"/>
              </a:rPr>
              <a:t>ηλεκτροακουστικής μουσικής ταινίας</a:t>
            </a:r>
            <a:r>
              <a:rPr lang="el-GR" dirty="0" smtClean="0"/>
              <a:t> τη δεκαετία του 1940 σε Γαλλία και </a:t>
            </a:r>
            <a:r>
              <a:rPr lang="el-GR" dirty="0" smtClean="0"/>
              <a:t>Αίγυπτο.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Αύξηση της δημοτικότητας</a:t>
            </a:r>
            <a:b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Οι πρώτες μονοφωνικές ηλεκτρονικές συσκευές εμφανίστηκαν σε Αμερική και Ευρώπη στις αρχές του 1960, και κατά τη δεκαετία του </a:t>
            </a:r>
            <a:r>
              <a:rPr lang="el-GR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1970.</a:t>
            </a:r>
          </a:p>
          <a:p>
            <a:r>
              <a:rPr lang="el-GR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Ιδιαίτερα στα τέλη του 1960, οι μουσικοί της </a:t>
            </a:r>
            <a:r>
              <a:rPr lang="el-GR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ποπ</a:t>
            </a:r>
            <a:r>
              <a:rPr lang="el-GR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και της ροκ, όπως  οι </a:t>
            </a:r>
            <a:r>
              <a:rPr lang="el-GR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 tooltip="The Beatles"/>
              </a:rPr>
              <a:t>Beatles</a:t>
            </a:r>
            <a:r>
              <a:rPr lang="el-GR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άρχισαν να χρησιμοποιούν μουσικά όργανα για την συμπλήρωση των μουσικών συνθέσεων τους. </a:t>
            </a:r>
            <a:endParaRPr lang="el-GR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Δεκαετία του 1990 και έπειτα</a:t>
            </a:r>
            <a:b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dirty="0" smtClean="0"/>
              <a:t>Με το κόστος της τεχνολογίας να χαμηλώνει, η επέκταση της ηλεκτρονικής μουσικής συνεχίστηκε και διευρύνθηκε και κατά την δεκαετία του </a:t>
            </a:r>
            <a:r>
              <a:rPr lang="el-GR" sz="3200" dirty="0" smtClean="0"/>
              <a:t>1990.</a:t>
            </a:r>
          </a:p>
          <a:p>
            <a:r>
              <a:rPr lang="el-GR" sz="3200" dirty="0" smtClean="0"/>
              <a:t>Τα τεχνολογικά μέσα μέσω των οποίων μπορεί να δημιουργηθεί ηλεκτρονική μουσική είναι πλέον διαθέσιμα σε αφθονία, ιδίως σε ότι αφορά το μουσικό </a:t>
            </a:r>
            <a:r>
              <a:rPr lang="el-GR" sz="3200" dirty="0" smtClean="0">
                <a:hlinkClick r:id="rId2" tooltip="Λογισμικό"/>
              </a:rPr>
              <a:t>λογισμικό</a:t>
            </a:r>
            <a:r>
              <a:rPr lang="el-GR" sz="3200" dirty="0" smtClean="0"/>
              <a:t> για την παραγωγή μουσικής σε ηλεκτρονικούς υπολογιστές.</a:t>
            </a:r>
            <a:endParaRPr lang="el-GR" sz="32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ΤΕΛΟΣ</a:t>
            </a:r>
            <a:endParaRPr lang="el-G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ΚΡΩΝΗΣ ΦΙΛΟΘΕΟΣ </a:t>
            </a:r>
          </a:p>
          <a:p>
            <a:r>
              <a:rPr lang="el-GR" dirty="0" smtClean="0"/>
              <a:t>ΜΑΝΙΩΤΗΣ ΠΑΥΛΟΣ</a:t>
            </a:r>
          </a:p>
          <a:p>
            <a:r>
              <a:rPr lang="el-GR" dirty="0" smtClean="0"/>
              <a:t>ΠΗΓΗ</a:t>
            </a:r>
          </a:p>
          <a:p>
            <a:r>
              <a:rPr lang="en-US" dirty="0" smtClean="0">
                <a:hlinkClick r:id="rId2"/>
              </a:rPr>
              <a:t>https://el.wikipedia.org/wiki/%CE%97%CE%BB%CE%B5%CE%BA%CF%84%CF%81%CE%BF%CE%BD%CE%B9%CE%BA%CE%AE_%CE%BC%CE%BF%CF%85%CF%83%CE%B9%CE%BA%CE%AE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</TotalTime>
  <Words>255</Words>
  <Application>Microsoft Office PowerPoint</Application>
  <PresentationFormat>Προβολή στην οθόνη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Ζωντάνια</vt:lpstr>
      <vt:lpstr>Εισαγωγή στη μουσική</vt:lpstr>
      <vt:lpstr>Τι είναι η ηλεκτρονική μουσική;</vt:lpstr>
      <vt:lpstr>Κατηγοριοποίηση </vt:lpstr>
      <vt:lpstr>Ιστορία Τα πρώτα στάδια </vt:lpstr>
      <vt:lpstr>Αύξηση της δημοτικότητας </vt:lpstr>
      <vt:lpstr>Δεκαετία του 1990 και έπειτα 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μουσική</dc:title>
  <dc:creator>student3</dc:creator>
  <cp:lastModifiedBy>student3</cp:lastModifiedBy>
  <cp:revision>9</cp:revision>
  <dcterms:created xsi:type="dcterms:W3CDTF">2019-04-05T09:52:41Z</dcterms:created>
  <dcterms:modified xsi:type="dcterms:W3CDTF">2019-04-12T10:17:17Z</dcterms:modified>
</cp:coreProperties>
</file>