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57" r:id="rId4"/>
    <p:sldId id="258" r:id="rId5"/>
    <p:sldId id="264" r:id="rId6"/>
    <p:sldId id="260" r:id="rId7"/>
    <p:sldId id="261" r:id="rId8"/>
    <p:sldId id="262" r:id="rId9"/>
    <p:sldId id="266" r:id="rId1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C81FD"/>
    <a:srgbClr val="008000"/>
    <a:srgbClr val="FF33CC"/>
    <a:srgbClr val="FF9900"/>
    <a:srgbClr val="FF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412" autoAdjust="0"/>
    <p:restoredTop sz="94660"/>
  </p:normalViewPr>
  <p:slideViewPr>
    <p:cSldViewPr>
      <p:cViewPr varScale="1">
        <p:scale>
          <a:sx n="68" d="100"/>
          <a:sy n="68" d="100"/>
        </p:scale>
        <p:origin x="-1290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D4C4E-7181-4011-A497-1738851B766B}" type="datetimeFigureOut">
              <a:rPr lang="el-GR" smtClean="0"/>
              <a:pPr/>
              <a:t>4/6/2019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E6DCE-698A-45C9-9627-824E8F494F82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D4C4E-7181-4011-A497-1738851B766B}" type="datetimeFigureOut">
              <a:rPr lang="el-GR" smtClean="0"/>
              <a:pPr/>
              <a:t>4/6/2019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E6DCE-698A-45C9-9627-824E8F494F82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D4C4E-7181-4011-A497-1738851B766B}" type="datetimeFigureOut">
              <a:rPr lang="el-GR" smtClean="0"/>
              <a:pPr/>
              <a:t>4/6/2019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E6DCE-698A-45C9-9627-824E8F494F82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D4C4E-7181-4011-A497-1738851B766B}" type="datetimeFigureOut">
              <a:rPr lang="el-GR" smtClean="0"/>
              <a:pPr/>
              <a:t>4/6/2019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E6DCE-698A-45C9-9627-824E8F494F82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D4C4E-7181-4011-A497-1738851B766B}" type="datetimeFigureOut">
              <a:rPr lang="el-GR" smtClean="0"/>
              <a:pPr/>
              <a:t>4/6/2019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E6DCE-698A-45C9-9627-824E8F494F82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D4C4E-7181-4011-A497-1738851B766B}" type="datetimeFigureOut">
              <a:rPr lang="el-GR" smtClean="0"/>
              <a:pPr/>
              <a:t>4/6/2019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E6DCE-698A-45C9-9627-824E8F494F82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D4C4E-7181-4011-A497-1738851B766B}" type="datetimeFigureOut">
              <a:rPr lang="el-GR" smtClean="0"/>
              <a:pPr/>
              <a:t>4/6/2019</a:t>
            </a:fld>
            <a:endParaRPr lang="el-GR" dirty="0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E6DCE-698A-45C9-9627-824E8F494F82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D4C4E-7181-4011-A497-1738851B766B}" type="datetimeFigureOut">
              <a:rPr lang="el-GR" smtClean="0"/>
              <a:pPr/>
              <a:t>4/6/2019</a:t>
            </a:fld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E6DCE-698A-45C9-9627-824E8F494F82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D4C4E-7181-4011-A497-1738851B766B}" type="datetimeFigureOut">
              <a:rPr lang="el-GR" smtClean="0"/>
              <a:pPr/>
              <a:t>4/6/2019</a:t>
            </a:fld>
            <a:endParaRPr lang="el-GR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E6DCE-698A-45C9-9627-824E8F494F82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D4C4E-7181-4011-A497-1738851B766B}" type="datetimeFigureOut">
              <a:rPr lang="el-GR" smtClean="0"/>
              <a:pPr/>
              <a:t>4/6/2019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E6DCE-698A-45C9-9627-824E8F494F82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D4C4E-7181-4011-A497-1738851B766B}" type="datetimeFigureOut">
              <a:rPr lang="el-GR" smtClean="0"/>
              <a:pPr/>
              <a:t>4/6/2019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E6DCE-698A-45C9-9627-824E8F494F82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1D4C4E-7181-4011-A497-1738851B766B}" type="datetimeFigureOut">
              <a:rPr lang="el-GR" smtClean="0"/>
              <a:pPr/>
              <a:t>4/6/2019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FE6DCE-698A-45C9-9627-824E8F494F82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enna.gr/bizarre/6753-i-istoria-tis-rok" TargetMode="Externa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l.wikipedia.org/wiki/%CE%A1%CE%BF%CE%BA_%CE%BC%CE%BF%CF%85%CF%83%CE%B9%CE%BA%CE%A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Î Î¹ÏÏÎ¿ÏÎ¯Î± ÏÎ·Ï Î¡Î¿Îº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324528" cy="7168232"/>
          </a:xfrm>
          <a:prstGeom prst="rect">
            <a:avLst/>
          </a:prstGeom>
          <a:noFill/>
        </p:spPr>
      </p:pic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196752"/>
            <a:ext cx="8229600" cy="1080120"/>
          </a:xfrm>
        </p:spPr>
        <p:txBody>
          <a:bodyPr/>
          <a:lstStyle/>
          <a:p>
            <a:r>
              <a:rPr lang="el-GR" b="1" dirty="0" smtClean="0">
                <a:solidFill>
                  <a:srgbClr val="C00000"/>
                </a:solidFill>
              </a:rPr>
              <a:t>Η ιστορία της ροκ μουσικής</a:t>
            </a:r>
            <a:endParaRPr lang="el-GR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- Εικόνα" descr="rock and rol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55776" y="0"/>
            <a:ext cx="3744416" cy="7434064"/>
          </a:xfrm>
          <a:prstGeom prst="rect">
            <a:avLst/>
          </a:prstGeom>
        </p:spPr>
      </p:pic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152128"/>
          </a:xfrm>
        </p:spPr>
        <p:txBody>
          <a:bodyPr>
            <a:normAutofit fontScale="90000"/>
          </a:bodyPr>
          <a:lstStyle/>
          <a:p>
            <a:r>
              <a:rPr lang="el-GR" b="1" dirty="0" smtClean="0">
                <a:solidFill>
                  <a:srgbClr val="FF33CC"/>
                </a:solidFill>
              </a:rPr>
              <a:t>Rock and Roll και Rockabilly</a:t>
            </a:r>
            <a:r>
              <a:rPr lang="el-GR" b="1" dirty="0" smtClean="0"/>
              <a:t/>
            </a:r>
            <a:br>
              <a:rPr lang="el-GR" b="1" dirty="0" smtClean="0"/>
            </a:b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l-GR" b="1" dirty="0" smtClean="0">
                <a:solidFill>
                  <a:srgbClr val="FF33CC"/>
                </a:solidFill>
              </a:rPr>
              <a:t>έθεσαν τις βάσεις για τη ροκ</a:t>
            </a:r>
          </a:p>
          <a:p>
            <a:pPr>
              <a:buFont typeface="Wingdings" pitchFamily="2" charset="2"/>
              <a:buChar char="§"/>
            </a:pPr>
            <a:r>
              <a:rPr lang="el-GR" b="1" dirty="0" smtClean="0">
                <a:solidFill>
                  <a:srgbClr val="FF33CC"/>
                </a:solidFill>
              </a:rPr>
              <a:t>είχαν ως βάσεις την rhythm and blues και την country</a:t>
            </a:r>
          </a:p>
          <a:p>
            <a:pPr>
              <a:buFont typeface="Wingdings" pitchFamily="2" charset="2"/>
              <a:buChar char="§"/>
            </a:pPr>
            <a:r>
              <a:rPr lang="el-GR" b="1" dirty="0" smtClean="0">
                <a:solidFill>
                  <a:srgbClr val="FF33CC"/>
                </a:solidFill>
              </a:rPr>
              <a:t>επέτυχαν το 1950 </a:t>
            </a:r>
          </a:p>
          <a:p>
            <a:pPr>
              <a:buFont typeface="Wingdings" pitchFamily="2" charset="2"/>
              <a:buChar char="§"/>
            </a:pPr>
            <a:r>
              <a:rPr lang="el-GR" b="1" dirty="0" smtClean="0">
                <a:solidFill>
                  <a:srgbClr val="FF33CC"/>
                </a:solidFill>
              </a:rPr>
              <a:t>Έλβις Πρίσλεϊ, Τζέρι Λι Λιούις, Τζόνι Κας</a:t>
            </a:r>
          </a:p>
          <a:p>
            <a:pPr>
              <a:buFont typeface="Wingdings" pitchFamily="2" charset="2"/>
              <a:buChar char="§"/>
            </a:pPr>
            <a:endParaRPr lang="el-GR" dirty="0" smtClean="0"/>
          </a:p>
          <a:p>
            <a:pPr>
              <a:buFont typeface="Wingdings" pitchFamily="2" charset="2"/>
              <a:buChar char="§"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7 - Εικόνα" descr="rock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6 - Θέση περιεχομένου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006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l-GR" sz="3600" b="1" dirty="0">
                <a:solidFill>
                  <a:srgbClr val="FFFF00"/>
                </a:solidFill>
              </a:rPr>
              <a:t>Ο όρος ροκ στη μουσική</a:t>
            </a:r>
            <a:r>
              <a:rPr lang="el-GR" sz="3600" b="1" dirty="0" smtClean="0">
                <a:solidFill>
                  <a:srgbClr val="FFFF00"/>
                </a:solidFill>
              </a:rPr>
              <a:t>, περιγράφει </a:t>
            </a:r>
            <a:r>
              <a:rPr lang="el-GR" sz="3600" b="1" dirty="0">
                <a:solidFill>
                  <a:srgbClr val="FFFF00"/>
                </a:solidFill>
              </a:rPr>
              <a:t>τα είδη που προέκυψαν από την </a:t>
            </a:r>
            <a:r>
              <a:rPr lang="el-GR" sz="3600" b="1" dirty="0" smtClean="0">
                <a:solidFill>
                  <a:srgbClr val="FFFF00"/>
                </a:solidFill>
              </a:rPr>
              <a:t>εξέλιξη του</a:t>
            </a:r>
            <a:r>
              <a:rPr lang="el-GR" sz="3600" b="1" dirty="0">
                <a:solidFill>
                  <a:srgbClr val="FFFF00"/>
                </a:solidFill>
              </a:rPr>
              <a:t> rock and </a:t>
            </a:r>
            <a:r>
              <a:rPr lang="el-GR" sz="3600" b="1" dirty="0" smtClean="0">
                <a:solidFill>
                  <a:srgbClr val="FFFF00"/>
                </a:solidFill>
              </a:rPr>
              <a:t>ro</a:t>
            </a:r>
            <a:r>
              <a:rPr lang="en-US" sz="3600" b="1" dirty="0" smtClean="0">
                <a:solidFill>
                  <a:srgbClr val="FFFF00"/>
                </a:solidFill>
              </a:rPr>
              <a:t>ll</a:t>
            </a:r>
            <a:r>
              <a:rPr lang="el-GR" sz="3600" b="1" dirty="0" smtClean="0">
                <a:solidFill>
                  <a:srgbClr val="FFFF00"/>
                </a:solidFill>
              </a:rPr>
              <a:t>. </a:t>
            </a:r>
          </a:p>
          <a:p>
            <a:pPr algn="ctr">
              <a:buNone/>
            </a:pPr>
            <a:r>
              <a:rPr lang="el-GR" sz="3600" b="1" dirty="0" smtClean="0">
                <a:solidFill>
                  <a:srgbClr val="FFFF00"/>
                </a:solidFill>
              </a:rPr>
              <a:t>Η </a:t>
            </a:r>
            <a:r>
              <a:rPr lang="el-GR" sz="3600" b="1" i="1" dirty="0" smtClean="0">
                <a:solidFill>
                  <a:srgbClr val="FFFF00"/>
                </a:solidFill>
              </a:rPr>
              <a:t>ροκ</a:t>
            </a:r>
            <a:r>
              <a:rPr lang="el-GR" sz="3600" b="1" dirty="0">
                <a:solidFill>
                  <a:srgbClr val="FFFF00"/>
                </a:solidFill>
              </a:rPr>
              <a:t> </a:t>
            </a:r>
            <a:r>
              <a:rPr lang="el-GR" sz="3600" b="1" dirty="0" smtClean="0">
                <a:solidFill>
                  <a:srgbClr val="FFFF00"/>
                </a:solidFill>
              </a:rPr>
              <a:t>είναι δημοφιλής μουσική </a:t>
            </a:r>
            <a:r>
              <a:rPr lang="el-GR" sz="3600" b="1" dirty="0">
                <a:solidFill>
                  <a:srgbClr val="FFFF00"/>
                </a:solidFill>
              </a:rPr>
              <a:t>που χαρακτηρίζεται </a:t>
            </a:r>
            <a:r>
              <a:rPr lang="el-GR" sz="3600" b="1" dirty="0" smtClean="0">
                <a:solidFill>
                  <a:srgbClr val="FFFF00"/>
                </a:solidFill>
              </a:rPr>
              <a:t>από </a:t>
            </a:r>
            <a:r>
              <a:rPr lang="el-GR" sz="3600" b="1" dirty="0">
                <a:solidFill>
                  <a:srgbClr val="FFFF00"/>
                </a:solidFill>
              </a:rPr>
              <a:t>έντονο ρυθμό και από ευδιάκριτη, χαρακτηριστική </a:t>
            </a:r>
            <a:r>
              <a:rPr lang="el-GR" sz="3600" b="1" dirty="0" smtClean="0">
                <a:solidFill>
                  <a:srgbClr val="FFFF00"/>
                </a:solidFill>
              </a:rPr>
              <a:t>μελωδία.</a:t>
            </a:r>
            <a:endParaRPr lang="el-GR" sz="36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8 - Εικόνα" descr="rock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914053" cy="6858000"/>
          </a:xfrm>
          <a:prstGeom prst="rect">
            <a:avLst/>
          </a:prstGeom>
        </p:spPr>
      </p:pic>
      <p:sp>
        <p:nvSpPr>
          <p:cNvPr id="4" name="3 - Θέση περιεχομένου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37321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l-GR" sz="3600" b="1" dirty="0">
                <a:solidFill>
                  <a:srgbClr val="C00000"/>
                </a:solidFill>
              </a:rPr>
              <a:t>Εμφανίστηκε </a:t>
            </a:r>
            <a:r>
              <a:rPr lang="el-GR" sz="3600" b="1" dirty="0" smtClean="0">
                <a:solidFill>
                  <a:srgbClr val="C00000"/>
                </a:solidFill>
              </a:rPr>
              <a:t>το 1950 </a:t>
            </a:r>
            <a:r>
              <a:rPr lang="el-GR" sz="3600" b="1" dirty="0">
                <a:solidFill>
                  <a:srgbClr val="C00000"/>
                </a:solidFill>
              </a:rPr>
              <a:t>στην </a:t>
            </a:r>
            <a:r>
              <a:rPr lang="el-GR" sz="3600" b="1" dirty="0" smtClean="0">
                <a:solidFill>
                  <a:srgbClr val="C00000"/>
                </a:solidFill>
              </a:rPr>
              <a:t>Αμερική, είχε </a:t>
            </a:r>
            <a:r>
              <a:rPr lang="el-GR" sz="3600" b="1" dirty="0">
                <a:solidFill>
                  <a:srgbClr val="C00000"/>
                </a:solidFill>
              </a:rPr>
              <a:t>ως βάση την τεχνοτροπία του Rhythm and </a:t>
            </a:r>
            <a:r>
              <a:rPr lang="el-GR" sz="3600" b="1" dirty="0" smtClean="0">
                <a:solidFill>
                  <a:srgbClr val="C00000"/>
                </a:solidFill>
              </a:rPr>
              <a:t>Blues</a:t>
            </a:r>
            <a:r>
              <a:rPr lang="el-GR" sz="3600" b="1" dirty="0">
                <a:solidFill>
                  <a:srgbClr val="C00000"/>
                </a:solidFill>
              </a:rPr>
              <a:t>,</a:t>
            </a:r>
            <a:r>
              <a:rPr lang="el-GR" sz="3600" b="1" dirty="0" smtClean="0">
                <a:solidFill>
                  <a:srgbClr val="C00000"/>
                </a:solidFill>
              </a:rPr>
              <a:t> </a:t>
            </a:r>
            <a:r>
              <a:rPr lang="el-GR" sz="3600" b="1" dirty="0">
                <a:solidFill>
                  <a:srgbClr val="C00000"/>
                </a:solidFill>
              </a:rPr>
              <a:t>το ρυθμό του rock and </a:t>
            </a:r>
            <a:r>
              <a:rPr lang="el-GR" sz="3600" b="1" dirty="0" smtClean="0">
                <a:solidFill>
                  <a:srgbClr val="C00000"/>
                </a:solidFill>
              </a:rPr>
              <a:t>roll, του</a:t>
            </a:r>
            <a:r>
              <a:rPr lang="el-GR" sz="3600" b="1" dirty="0">
                <a:solidFill>
                  <a:srgbClr val="C00000"/>
                </a:solidFill>
              </a:rPr>
              <a:t> </a:t>
            </a:r>
            <a:r>
              <a:rPr lang="el-GR" sz="3600" b="1" dirty="0" smtClean="0">
                <a:solidFill>
                  <a:srgbClr val="C00000"/>
                </a:solidFill>
              </a:rPr>
              <a:t>rockabilly και επιρροή από την</a:t>
            </a:r>
            <a:r>
              <a:rPr lang="el-GR" sz="3600" b="1" dirty="0">
                <a:solidFill>
                  <a:srgbClr val="C00000"/>
                </a:solidFill>
              </a:rPr>
              <a:t> country </a:t>
            </a:r>
            <a:r>
              <a:rPr lang="el-GR" sz="3600" b="1" dirty="0" smtClean="0">
                <a:solidFill>
                  <a:srgbClr val="C00000"/>
                </a:solidFill>
              </a:rPr>
              <a:t>μουσική</a:t>
            </a:r>
            <a:endParaRPr lang="el-GR" sz="3600" b="1" dirty="0">
              <a:solidFill>
                <a:srgbClr val="C00000"/>
              </a:solidFill>
            </a:endParaRPr>
          </a:p>
        </p:txBody>
      </p:sp>
      <p:sp>
        <p:nvSpPr>
          <p:cNvPr id="4098" name="AutoShape 2" descr="Image result for rock music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 dirty="0"/>
          </a:p>
        </p:txBody>
      </p:sp>
      <p:sp>
        <p:nvSpPr>
          <p:cNvPr id="4102" name="AutoShape 6" descr="Image result for rock music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- Εικόνα" descr="βρετανικη ποκ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0"/>
            <a:ext cx="8496944" cy="7173416"/>
          </a:xfrm>
          <a:prstGeom prst="rect">
            <a:avLst/>
          </a:prstGeom>
        </p:spPr>
      </p:pic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368152"/>
          </a:xfrm>
        </p:spPr>
        <p:txBody>
          <a:bodyPr/>
          <a:lstStyle/>
          <a:p>
            <a:r>
              <a:rPr lang="el-GR" b="1" dirty="0" smtClean="0"/>
              <a:t>Βρετανικό ροκ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l-GR" b="1" dirty="0" smtClean="0"/>
              <a:t>1950 – 1960</a:t>
            </a:r>
          </a:p>
          <a:p>
            <a:pPr>
              <a:buFont typeface="Wingdings" pitchFamily="2" charset="2"/>
              <a:buChar char="§"/>
            </a:pPr>
            <a:r>
              <a:rPr lang="el-GR" b="1" dirty="0" smtClean="0"/>
              <a:t>κίνημα ("</a:t>
            </a:r>
            <a:r>
              <a:rPr lang="el-GR" b="1" i="1" dirty="0" smtClean="0"/>
              <a:t>παραδοσιακή</a:t>
            </a:r>
            <a:r>
              <a:rPr lang="el-GR" b="1" dirty="0" smtClean="0"/>
              <a:t>" τζαζ)</a:t>
            </a:r>
          </a:p>
          <a:p>
            <a:pPr>
              <a:buFont typeface="Wingdings" pitchFamily="2" charset="2"/>
              <a:buChar char="§"/>
            </a:pPr>
            <a:r>
              <a:rPr lang="el-GR" b="1" dirty="0" smtClean="0"/>
              <a:t>απαλλαγμένη από τα ρατσιστικά εμπόδια</a:t>
            </a:r>
          </a:p>
          <a:p>
            <a:pPr>
              <a:buFont typeface="Wingdings" pitchFamily="2" charset="2"/>
              <a:buChar char="§"/>
            </a:pPr>
            <a:r>
              <a:rPr lang="el-GR" b="1" dirty="0" smtClean="0"/>
              <a:t> Κλιφ Ρίτσαρντ , Τζον Λενον</a:t>
            </a:r>
            <a:endParaRPr lang="en-US" b="1" dirty="0" smtClean="0"/>
          </a:p>
          <a:p>
            <a:pPr>
              <a:buFont typeface="Wingdings" pitchFamily="2" charset="2"/>
              <a:buChar char="§"/>
            </a:pPr>
            <a:r>
              <a:rPr lang="en-US" b="1" dirty="0" smtClean="0"/>
              <a:t>Beatles</a:t>
            </a:r>
            <a:endParaRPr lang="el-G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- Εικόνα" descr="ψυχεδελικη ροκ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3 - Τίτλος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152128"/>
          </a:xfrm>
        </p:spPr>
        <p:txBody>
          <a:bodyPr/>
          <a:lstStyle/>
          <a:p>
            <a:r>
              <a:rPr lang="el-GR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1960</a:t>
            </a:r>
            <a:endParaRPr lang="el-GR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l-GR" sz="3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φολκ ροκ</a:t>
            </a:r>
          </a:p>
          <a:p>
            <a:pPr>
              <a:buFont typeface="Wingdings" pitchFamily="2" charset="2"/>
              <a:buChar char="§"/>
            </a:pPr>
            <a:r>
              <a:rPr lang="el-GR" sz="3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μπλουζ ροκ</a:t>
            </a:r>
          </a:p>
          <a:p>
            <a:pPr>
              <a:buFont typeface="Wingdings" pitchFamily="2" charset="2"/>
              <a:buChar char="§"/>
            </a:pPr>
            <a:r>
              <a:rPr lang="el-GR" sz="3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ψυχεδελικό ροκ</a:t>
            </a:r>
          </a:p>
          <a:p>
            <a:pPr>
              <a:buFont typeface="Wingdings" pitchFamily="2" charset="2"/>
              <a:buChar char="§"/>
            </a:pPr>
            <a:r>
              <a:rPr lang="el-GR" sz="3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Τζαζ-ροκ φιουζιον</a:t>
            </a:r>
            <a:endParaRPr lang="en-US" sz="36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Font typeface="Wingdings" pitchFamily="2" charset="2"/>
              <a:buChar char="§"/>
            </a:pPr>
            <a:endParaRPr lang="el-GR" sz="3600" dirty="0"/>
          </a:p>
        </p:txBody>
      </p:sp>
      <p:sp>
        <p:nvSpPr>
          <p:cNvPr id="1026" name="AutoShape 2" descr="Image result for ÏÏÏÎµÎ´ÎµÎ»Î¹ÎºÎ¿ ÏÎ¿Îº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- Εικόνα" descr="disc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/>
          <a:lstStyle/>
          <a:p>
            <a:r>
              <a:rPr lang="el-GR" b="1" dirty="0" smtClean="0">
                <a:solidFill>
                  <a:schemeClr val="bg1">
                    <a:lumMod val="75000"/>
                  </a:schemeClr>
                </a:solidFill>
              </a:rPr>
              <a:t>1970</a:t>
            </a:r>
            <a:endParaRPr lang="el-GR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l-GR" sz="3600" b="1" dirty="0" smtClean="0">
                <a:solidFill>
                  <a:schemeClr val="bg1"/>
                </a:solidFill>
              </a:rPr>
              <a:t>επικράτησε η ντίσκο</a:t>
            </a:r>
          </a:p>
          <a:p>
            <a:pPr>
              <a:buFont typeface="Wingdings" pitchFamily="2" charset="2"/>
              <a:buChar char="§"/>
            </a:pPr>
            <a:r>
              <a:rPr lang="el-GR" sz="3600" b="1" dirty="0" smtClean="0">
                <a:solidFill>
                  <a:schemeClr val="bg1"/>
                </a:solidFill>
              </a:rPr>
              <a:t>δημιουργούνται υποείδη (σοφτ ροκ, προγκρέσιβ ροκ, πανκ ροκ και χέβι μέταλ)</a:t>
            </a:r>
            <a:endParaRPr lang="el-GR" sz="3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- Εικόνα" descr="alternative roc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395520" cy="6858000"/>
          </a:xfrm>
          <a:prstGeom prst="rect">
            <a:avLst/>
          </a:prstGeom>
        </p:spPr>
      </p:pic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</p:spPr>
        <p:txBody>
          <a:bodyPr/>
          <a:lstStyle/>
          <a:p>
            <a:r>
              <a:rPr lang="el-GR" b="1" dirty="0" smtClean="0">
                <a:solidFill>
                  <a:schemeClr val="bg1"/>
                </a:solidFill>
              </a:rPr>
              <a:t>1980</a:t>
            </a:r>
            <a:endParaRPr lang="el-GR" b="1" dirty="0">
              <a:solidFill>
                <a:schemeClr val="bg1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l-GR" sz="3600" b="1" dirty="0" smtClean="0">
                <a:solidFill>
                  <a:schemeClr val="bg1"/>
                </a:solidFill>
              </a:rPr>
              <a:t>χαρντ ροκ</a:t>
            </a:r>
          </a:p>
          <a:p>
            <a:pPr>
              <a:buFont typeface="Wingdings" pitchFamily="2" charset="2"/>
              <a:buChar char="§"/>
            </a:pPr>
            <a:r>
              <a:rPr lang="el-GR" sz="3600" b="1" dirty="0" smtClean="0">
                <a:solidFill>
                  <a:schemeClr val="bg1"/>
                </a:solidFill>
              </a:rPr>
              <a:t>εναλλακτικό ροκ (alternative rock)</a:t>
            </a:r>
          </a:p>
          <a:p>
            <a:pPr>
              <a:buFont typeface="Wingdings" pitchFamily="2" charset="2"/>
              <a:buChar char="§"/>
            </a:pPr>
            <a:r>
              <a:rPr lang="el-GR" sz="3600" b="1" dirty="0" smtClean="0">
                <a:solidFill>
                  <a:schemeClr val="bg1"/>
                </a:solidFill>
              </a:rPr>
              <a:t>το μπριτ ποπ </a:t>
            </a:r>
          </a:p>
          <a:p>
            <a:pPr>
              <a:buFont typeface="Wingdings" pitchFamily="2" charset="2"/>
              <a:buChar char="§"/>
            </a:pPr>
            <a:r>
              <a:rPr lang="el-GR" sz="3600" b="1" dirty="0" smtClean="0">
                <a:solidFill>
                  <a:schemeClr val="bg1"/>
                </a:solidFill>
              </a:rPr>
              <a:t>το ανεξάρτητο ροκ (indie).</a:t>
            </a:r>
          </a:p>
          <a:p>
            <a:pPr>
              <a:buFont typeface="Wingdings" pitchFamily="2" charset="2"/>
              <a:buChar char="§"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- Εικόνα" descr="r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80528" y="0"/>
            <a:ext cx="9324527" cy="6858000"/>
          </a:xfrm>
          <a:prstGeom prst="rect">
            <a:avLst/>
          </a:prstGeom>
        </p:spPr>
      </p:pic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r>
              <a:rPr lang="el-GR" dirty="0" smtClean="0">
                <a:solidFill>
                  <a:srgbClr val="FF0000"/>
                </a:solidFill>
              </a:rPr>
              <a:t>Ομάδα: Λόγκο Αγαθή, Ρούσσου Μαριλένα, Πετρόπουλος Σπύρος, Ντόμπρη Ειρήνη</a:t>
            </a:r>
          </a:p>
          <a:p>
            <a:r>
              <a:rPr lang="el-GR" dirty="0" smtClean="0">
                <a:solidFill>
                  <a:srgbClr val="FF0000"/>
                </a:solidFill>
              </a:rPr>
              <a:t>Πηγές:  </a:t>
            </a:r>
            <a:r>
              <a:rPr lang="en-US" dirty="0" smtClean="0">
                <a:solidFill>
                  <a:srgbClr val="FF0000"/>
                </a:solidFill>
                <a:hlinkClick r:id="rId3"/>
              </a:rPr>
              <a:t>https://www.penna.gr/bizarre/6753-i-istoria-tis-rok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  <a:hlinkClick r:id="rId4"/>
              </a:rPr>
              <a:t>https://el.wikipedia.org/wiki/%CE%A1%CE%BF%CE%BA_%CE%BC%CE%BF%CF%85%CF%83%CE%B9%CE%BA%CE%AE</a:t>
            </a:r>
            <a:endParaRPr lang="el-GR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125</Words>
  <Application>Microsoft Office PowerPoint</Application>
  <PresentationFormat>Προβολή στην οθόνη (4:3)</PresentationFormat>
  <Paragraphs>30</Paragraphs>
  <Slides>9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0" baseType="lpstr">
      <vt:lpstr>Θέμα του Office</vt:lpstr>
      <vt:lpstr>Η ιστορία της ροκ μουσικής</vt:lpstr>
      <vt:lpstr>Rock and Roll και Rockabilly </vt:lpstr>
      <vt:lpstr>Διαφάνεια 3</vt:lpstr>
      <vt:lpstr>Διαφάνεια 4</vt:lpstr>
      <vt:lpstr>Βρετανικό ροκ</vt:lpstr>
      <vt:lpstr>1960</vt:lpstr>
      <vt:lpstr>1970</vt:lpstr>
      <vt:lpstr>1980</vt:lpstr>
      <vt:lpstr>Διαφάνεια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 ιστορία της ροκ μουσικής</dc:title>
  <dc:creator>student5</dc:creator>
  <cp:lastModifiedBy>student5</cp:lastModifiedBy>
  <cp:revision>56</cp:revision>
  <dcterms:created xsi:type="dcterms:W3CDTF">2019-03-29T10:09:29Z</dcterms:created>
  <dcterms:modified xsi:type="dcterms:W3CDTF">2019-06-04T08:24:25Z</dcterms:modified>
</cp:coreProperties>
</file>